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1" r:id="rId5"/>
    <p:sldMasterId id="2147483684" r:id="rId6"/>
    <p:sldMasterId id="2147483698" r:id="rId7"/>
    <p:sldMasterId id="2147483660" r:id="rId8"/>
  </p:sldMasterIdLst>
  <p:notesMasterIdLst>
    <p:notesMasterId r:id="rId70"/>
  </p:notesMasterIdLst>
  <p:sldIdLst>
    <p:sldId id="256" r:id="rId9"/>
    <p:sldId id="257" r:id="rId10"/>
    <p:sldId id="263" r:id="rId11"/>
    <p:sldId id="4302" r:id="rId12"/>
    <p:sldId id="258" r:id="rId13"/>
    <p:sldId id="259" r:id="rId14"/>
    <p:sldId id="4319" r:id="rId15"/>
    <p:sldId id="4320" r:id="rId16"/>
    <p:sldId id="4323" r:id="rId17"/>
    <p:sldId id="4321" r:id="rId18"/>
    <p:sldId id="4322" r:id="rId19"/>
    <p:sldId id="4324" r:id="rId20"/>
    <p:sldId id="4325" r:id="rId21"/>
    <p:sldId id="4326" r:id="rId22"/>
    <p:sldId id="4329" r:id="rId23"/>
    <p:sldId id="4339" r:id="rId24"/>
    <p:sldId id="4340" r:id="rId25"/>
    <p:sldId id="4341" r:id="rId26"/>
    <p:sldId id="4330" r:id="rId27"/>
    <p:sldId id="4304" r:id="rId28"/>
    <p:sldId id="4327" r:id="rId29"/>
    <p:sldId id="4306" r:id="rId30"/>
    <p:sldId id="4331" r:id="rId31"/>
    <p:sldId id="4332" r:id="rId32"/>
    <p:sldId id="4333" r:id="rId33"/>
    <p:sldId id="4334" r:id="rId34"/>
    <p:sldId id="4335" r:id="rId35"/>
    <p:sldId id="4336" r:id="rId36"/>
    <p:sldId id="4352" r:id="rId37"/>
    <p:sldId id="4337" r:id="rId38"/>
    <p:sldId id="4353" r:id="rId39"/>
    <p:sldId id="4354" r:id="rId40"/>
    <p:sldId id="4355" r:id="rId41"/>
    <p:sldId id="4357" r:id="rId42"/>
    <p:sldId id="4358" r:id="rId43"/>
    <p:sldId id="4359" r:id="rId44"/>
    <p:sldId id="4381" r:id="rId45"/>
    <p:sldId id="4362" r:id="rId46"/>
    <p:sldId id="4363" r:id="rId47"/>
    <p:sldId id="4356" r:id="rId48"/>
    <p:sldId id="4377" r:id="rId49"/>
    <p:sldId id="4305" r:id="rId50"/>
    <p:sldId id="4308" r:id="rId51"/>
    <p:sldId id="4310" r:id="rId52"/>
    <p:sldId id="4364" r:id="rId53"/>
    <p:sldId id="4365" r:id="rId54"/>
    <p:sldId id="4313" r:id="rId55"/>
    <p:sldId id="4378" r:id="rId56"/>
    <p:sldId id="4379" r:id="rId57"/>
    <p:sldId id="4380" r:id="rId58"/>
    <p:sldId id="4370" r:id="rId59"/>
    <p:sldId id="4366" r:id="rId60"/>
    <p:sldId id="4367" r:id="rId61"/>
    <p:sldId id="4368" r:id="rId62"/>
    <p:sldId id="4369" r:id="rId63"/>
    <p:sldId id="4371" r:id="rId64"/>
    <p:sldId id="4372" r:id="rId65"/>
    <p:sldId id="4373" r:id="rId66"/>
    <p:sldId id="4374" r:id="rId67"/>
    <p:sldId id="4376" r:id="rId68"/>
    <p:sldId id="268"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91"/>
    <a:srgbClr val="9A2688"/>
    <a:srgbClr val="FFCD34"/>
    <a:srgbClr val="035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224D90-50B6-4712-BF05-A2323741F722}" v="12" dt="2026-07-28T00:21:46.805"/>
    <p1510:client id="{88E2A959-26FE-4161-96B9-C8250597DF65}" v="37" dt="2026-07-27T04:38:52.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152" d="100"/>
          <a:sy n="152" d="100"/>
        </p:scale>
        <p:origin x="652"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on, Neil" userId="6cdce4e0-5a1e-49e3-8a22-2740ee15a8d0" providerId="ADAL" clId="{7284DACE-15EB-4824-A50B-D084D165F12F}"/>
    <pc:docChg chg="undo custSel addSld delSld modSld sldOrd">
      <pc:chgData name="Johnson, Neil" userId="6cdce4e0-5a1e-49e3-8a22-2740ee15a8d0" providerId="ADAL" clId="{7284DACE-15EB-4824-A50B-D084D165F12F}" dt="2026-07-28T00:22:56.291" v="6694" actId="27636"/>
      <pc:docMkLst>
        <pc:docMk/>
      </pc:docMkLst>
      <pc:sldChg chg="modSp mod">
        <pc:chgData name="Johnson, Neil" userId="6cdce4e0-5a1e-49e3-8a22-2740ee15a8d0" providerId="ADAL" clId="{7284DACE-15EB-4824-A50B-D084D165F12F}" dt="2026-07-26T15:58:49.971" v="444" actId="20577"/>
        <pc:sldMkLst>
          <pc:docMk/>
          <pc:sldMk cId="2311325562" sldId="257"/>
        </pc:sldMkLst>
        <pc:spChg chg="mod">
          <ac:chgData name="Johnson, Neil" userId="6cdce4e0-5a1e-49e3-8a22-2740ee15a8d0" providerId="ADAL" clId="{7284DACE-15EB-4824-A50B-D084D165F12F}" dt="2026-07-26T15:58:49.971" v="444" actId="20577"/>
          <ac:spMkLst>
            <pc:docMk/>
            <pc:sldMk cId="2311325562" sldId="257"/>
            <ac:spMk id="3" creationId="{20F47D41-850E-461A-8FB1-60FDD3B3573E}"/>
          </ac:spMkLst>
        </pc:spChg>
      </pc:sldChg>
      <pc:sldChg chg="modSp mod">
        <pc:chgData name="Johnson, Neil" userId="6cdce4e0-5a1e-49e3-8a22-2740ee15a8d0" providerId="ADAL" clId="{7284DACE-15EB-4824-A50B-D084D165F12F}" dt="2026-07-27T21:38:29.391" v="5904" actId="20577"/>
        <pc:sldMkLst>
          <pc:docMk/>
          <pc:sldMk cId="27448801" sldId="258"/>
        </pc:sldMkLst>
        <pc:spChg chg="mod">
          <ac:chgData name="Johnson, Neil" userId="6cdce4e0-5a1e-49e3-8a22-2740ee15a8d0" providerId="ADAL" clId="{7284DACE-15EB-4824-A50B-D084D165F12F}" dt="2026-07-26T20:01:57.827" v="1342" actId="1076"/>
          <ac:spMkLst>
            <pc:docMk/>
            <pc:sldMk cId="27448801" sldId="258"/>
            <ac:spMk id="8" creationId="{118FBF2A-056D-CB3B-E0BC-5EB11ADE9E93}"/>
          </ac:spMkLst>
        </pc:spChg>
        <pc:spChg chg="mod">
          <ac:chgData name="Johnson, Neil" userId="6cdce4e0-5a1e-49e3-8a22-2740ee15a8d0" providerId="ADAL" clId="{7284DACE-15EB-4824-A50B-D084D165F12F}" dt="2026-07-27T21:38:29.391" v="5904" actId="20577"/>
          <ac:spMkLst>
            <pc:docMk/>
            <pc:sldMk cId="27448801" sldId="258"/>
            <ac:spMk id="9" creationId="{C7B2A2EC-DE33-B658-0BAB-C6A496DEDA1E}"/>
          </ac:spMkLst>
        </pc:spChg>
      </pc:sldChg>
      <pc:sldChg chg="addSp modSp mod">
        <pc:chgData name="Johnson, Neil" userId="6cdce4e0-5a1e-49e3-8a22-2740ee15a8d0" providerId="ADAL" clId="{7284DACE-15EB-4824-A50B-D084D165F12F}" dt="2026-07-27T21:40:15.961" v="5955" actId="207"/>
        <pc:sldMkLst>
          <pc:docMk/>
          <pc:sldMk cId="4189417808" sldId="259"/>
        </pc:sldMkLst>
        <pc:spChg chg="mod">
          <ac:chgData name="Johnson, Neil" userId="6cdce4e0-5a1e-49e3-8a22-2740ee15a8d0" providerId="ADAL" clId="{7284DACE-15EB-4824-A50B-D084D165F12F}" dt="2026-07-27T21:39:45.294" v="5954" actId="404"/>
          <ac:spMkLst>
            <pc:docMk/>
            <pc:sldMk cId="4189417808" sldId="259"/>
            <ac:spMk id="4" creationId="{72183D9A-1505-8E9E-8649-C936E1B0F78B}"/>
          </ac:spMkLst>
        </pc:spChg>
        <pc:spChg chg="mod">
          <ac:chgData name="Johnson, Neil" userId="6cdce4e0-5a1e-49e3-8a22-2740ee15a8d0" providerId="ADAL" clId="{7284DACE-15EB-4824-A50B-D084D165F12F}" dt="2026-07-26T21:08:30.085" v="1479" actId="207"/>
          <ac:spMkLst>
            <pc:docMk/>
            <pc:sldMk cId="4189417808" sldId="259"/>
            <ac:spMk id="5" creationId="{15425B31-B397-91C9-411D-E0B854910070}"/>
          </ac:spMkLst>
        </pc:spChg>
        <pc:spChg chg="mod">
          <ac:chgData name="Johnson, Neil" userId="6cdce4e0-5a1e-49e3-8a22-2740ee15a8d0" providerId="ADAL" clId="{7284DACE-15EB-4824-A50B-D084D165F12F}" dt="2026-07-27T21:40:15.961" v="5955" actId="207"/>
          <ac:spMkLst>
            <pc:docMk/>
            <pc:sldMk cId="4189417808" sldId="259"/>
            <ac:spMk id="8" creationId="{765EC88D-21D6-8751-5011-DF422237C41F}"/>
          </ac:spMkLst>
        </pc:spChg>
        <pc:spChg chg="mod">
          <ac:chgData name="Johnson, Neil" userId="6cdce4e0-5a1e-49e3-8a22-2740ee15a8d0" providerId="ADAL" clId="{7284DACE-15EB-4824-A50B-D084D165F12F}" dt="2026-07-26T23:22:12.294" v="2839" actId="1076"/>
          <ac:spMkLst>
            <pc:docMk/>
            <pc:sldMk cId="4189417808" sldId="259"/>
            <ac:spMk id="9" creationId="{ED52FF6A-7F86-BA9A-813E-275A2F15C0DF}"/>
          </ac:spMkLst>
        </pc:spChg>
        <pc:picChg chg="mod">
          <ac:chgData name="Johnson, Neil" userId="6cdce4e0-5a1e-49e3-8a22-2740ee15a8d0" providerId="ADAL" clId="{7284DACE-15EB-4824-A50B-D084D165F12F}" dt="2026-07-27T21:39:38.251" v="5950" actId="1076"/>
          <ac:picMkLst>
            <pc:docMk/>
            <pc:sldMk cId="4189417808" sldId="259"/>
            <ac:picMk id="3" creationId="{7767BEE4-A8B9-64FA-BCD2-881BCCA2DCAF}"/>
          </ac:picMkLst>
        </pc:picChg>
        <pc:picChg chg="add mod">
          <ac:chgData name="Johnson, Neil" userId="6cdce4e0-5a1e-49e3-8a22-2740ee15a8d0" providerId="ADAL" clId="{7284DACE-15EB-4824-A50B-D084D165F12F}" dt="2026-07-26T15:11:19.415" v="390" actId="14100"/>
          <ac:picMkLst>
            <pc:docMk/>
            <pc:sldMk cId="4189417808" sldId="259"/>
            <ac:picMk id="6" creationId="{D70CB9B7-8099-753B-CB54-AFBC462CC60E}"/>
          </ac:picMkLst>
        </pc:picChg>
        <pc:picChg chg="mod">
          <ac:chgData name="Johnson, Neil" userId="6cdce4e0-5a1e-49e3-8a22-2740ee15a8d0" providerId="ADAL" clId="{7284DACE-15EB-4824-A50B-D084D165F12F}" dt="2026-07-26T23:22:07.757" v="2838" actId="1076"/>
          <ac:picMkLst>
            <pc:docMk/>
            <pc:sldMk cId="4189417808" sldId="259"/>
            <ac:picMk id="7" creationId="{08DAFA85-6DB9-F582-C4AA-971C30FB9123}"/>
          </ac:picMkLst>
        </pc:picChg>
        <pc:picChg chg="add mod">
          <ac:chgData name="Johnson, Neil" userId="6cdce4e0-5a1e-49e3-8a22-2740ee15a8d0" providerId="ADAL" clId="{7284DACE-15EB-4824-A50B-D084D165F12F}" dt="2026-07-26T23:22:23.348" v="2842" actId="1076"/>
          <ac:picMkLst>
            <pc:docMk/>
            <pc:sldMk cId="4189417808" sldId="259"/>
            <ac:picMk id="11" creationId="{28920942-9B25-6234-6008-6A38770B8F81}"/>
          </ac:picMkLst>
        </pc:picChg>
      </pc:sldChg>
      <pc:sldChg chg="addSp modSp mod">
        <pc:chgData name="Johnson, Neil" userId="6cdce4e0-5a1e-49e3-8a22-2740ee15a8d0" providerId="ADAL" clId="{7284DACE-15EB-4824-A50B-D084D165F12F}" dt="2026-07-26T15:46:08.795" v="396" actId="20577"/>
        <pc:sldMkLst>
          <pc:docMk/>
          <pc:sldMk cId="3155058931" sldId="263"/>
        </pc:sldMkLst>
        <pc:spChg chg="mod">
          <ac:chgData name="Johnson, Neil" userId="6cdce4e0-5a1e-49e3-8a22-2740ee15a8d0" providerId="ADAL" clId="{7284DACE-15EB-4824-A50B-D084D165F12F}" dt="2026-07-26T15:46:08.795" v="396" actId="20577"/>
          <ac:spMkLst>
            <pc:docMk/>
            <pc:sldMk cId="3155058931" sldId="263"/>
            <ac:spMk id="3" creationId="{0D70C273-9E9C-70F6-A0F3-DAA1A16D8C98}"/>
          </ac:spMkLst>
        </pc:spChg>
        <pc:picChg chg="add mod">
          <ac:chgData name="Johnson, Neil" userId="6cdce4e0-5a1e-49e3-8a22-2740ee15a8d0" providerId="ADAL" clId="{7284DACE-15EB-4824-A50B-D084D165F12F}" dt="2026-07-26T15:45:46.050" v="393" actId="1076"/>
          <ac:picMkLst>
            <pc:docMk/>
            <pc:sldMk cId="3155058931" sldId="263"/>
            <ac:picMk id="5" creationId="{F8BD4E5A-ED0A-7E23-42F5-C9BA6C675D5B}"/>
          </ac:picMkLst>
        </pc:picChg>
      </pc:sldChg>
      <pc:sldChg chg="del ord">
        <pc:chgData name="Johnson, Neil" userId="6cdce4e0-5a1e-49e3-8a22-2740ee15a8d0" providerId="ADAL" clId="{7284DACE-15EB-4824-A50B-D084D165F12F}" dt="2026-07-27T04:39:13.371" v="5850" actId="47"/>
        <pc:sldMkLst>
          <pc:docMk/>
          <pc:sldMk cId="2906876026" sldId="4303"/>
        </pc:sldMkLst>
      </pc:sldChg>
      <pc:sldChg chg="addSp delSp modSp mod ord">
        <pc:chgData name="Johnson, Neil" userId="6cdce4e0-5a1e-49e3-8a22-2740ee15a8d0" providerId="ADAL" clId="{7284DACE-15EB-4824-A50B-D084D165F12F}" dt="2026-07-27T01:04:04.295" v="4054" actId="404"/>
        <pc:sldMkLst>
          <pc:docMk/>
          <pc:sldMk cId="2676574187" sldId="4304"/>
        </pc:sldMkLst>
        <pc:spChg chg="mod">
          <ac:chgData name="Johnson, Neil" userId="6cdce4e0-5a1e-49e3-8a22-2740ee15a8d0" providerId="ADAL" clId="{7284DACE-15EB-4824-A50B-D084D165F12F}" dt="2026-07-27T00:18:06.872" v="3246" actId="20577"/>
          <ac:spMkLst>
            <pc:docMk/>
            <pc:sldMk cId="2676574187" sldId="4304"/>
            <ac:spMk id="2" creationId="{5DA4E71C-8C62-2402-0818-652D09457920}"/>
          </ac:spMkLst>
        </pc:spChg>
        <pc:spChg chg="add mod">
          <ac:chgData name="Johnson, Neil" userId="6cdce4e0-5a1e-49e3-8a22-2740ee15a8d0" providerId="ADAL" clId="{7284DACE-15EB-4824-A50B-D084D165F12F}" dt="2026-07-27T01:04:04.295" v="4054" actId="404"/>
          <ac:spMkLst>
            <pc:docMk/>
            <pc:sldMk cId="2676574187" sldId="4304"/>
            <ac:spMk id="9" creationId="{1696BC3E-FB4B-B851-FA6B-FEC05B366EBA}"/>
          </ac:spMkLst>
        </pc:spChg>
        <pc:picChg chg="add mod">
          <ac:chgData name="Johnson, Neil" userId="6cdce4e0-5a1e-49e3-8a22-2740ee15a8d0" providerId="ADAL" clId="{7284DACE-15EB-4824-A50B-D084D165F12F}" dt="2026-07-27T00:23:41.523" v="3249" actId="1076"/>
          <ac:picMkLst>
            <pc:docMk/>
            <pc:sldMk cId="2676574187" sldId="4304"/>
            <ac:picMk id="4" creationId="{1B6980F5-25C4-47E5-B947-719249037CA6}"/>
          </ac:picMkLst>
        </pc:picChg>
        <pc:picChg chg="add mod">
          <ac:chgData name="Johnson, Neil" userId="6cdce4e0-5a1e-49e3-8a22-2740ee15a8d0" providerId="ADAL" clId="{7284DACE-15EB-4824-A50B-D084D165F12F}" dt="2026-07-27T00:24:12.692" v="3254" actId="1076"/>
          <ac:picMkLst>
            <pc:docMk/>
            <pc:sldMk cId="2676574187" sldId="4304"/>
            <ac:picMk id="6" creationId="{CADC1197-4914-E33B-68D7-D3ABAADCD4C0}"/>
          </ac:picMkLst>
        </pc:picChg>
        <pc:cxnChg chg="add del">
          <ac:chgData name="Johnson, Neil" userId="6cdce4e0-5a1e-49e3-8a22-2740ee15a8d0" providerId="ADAL" clId="{7284DACE-15EB-4824-A50B-D084D165F12F}" dt="2026-07-27T00:24:57.764" v="3256" actId="478"/>
          <ac:cxnSpMkLst>
            <pc:docMk/>
            <pc:sldMk cId="2676574187" sldId="4304"/>
            <ac:cxnSpMk id="8" creationId="{895F4173-2C1D-EF1C-C6A2-CB2EAEDEB71D}"/>
          </ac:cxnSpMkLst>
        </pc:cxnChg>
      </pc:sldChg>
      <pc:sldChg chg="addSp delSp modSp mod ord">
        <pc:chgData name="Johnson, Neil" userId="6cdce4e0-5a1e-49e3-8a22-2740ee15a8d0" providerId="ADAL" clId="{7284DACE-15EB-4824-A50B-D084D165F12F}" dt="2026-07-27T04:22:08.146" v="5450" actId="20577"/>
        <pc:sldMkLst>
          <pc:docMk/>
          <pc:sldMk cId="2136257724" sldId="4305"/>
        </pc:sldMkLst>
        <pc:spChg chg="mod">
          <ac:chgData name="Johnson, Neil" userId="6cdce4e0-5a1e-49e3-8a22-2740ee15a8d0" providerId="ADAL" clId="{7284DACE-15EB-4824-A50B-D084D165F12F}" dt="2026-07-27T04:22:08.146" v="5450" actId="20577"/>
          <ac:spMkLst>
            <pc:docMk/>
            <pc:sldMk cId="2136257724" sldId="4305"/>
            <ac:spMk id="2" creationId="{C4946905-5666-FBF8-8523-4AA53D0D2487}"/>
          </ac:spMkLst>
        </pc:spChg>
        <pc:picChg chg="add mod">
          <ac:chgData name="Johnson, Neil" userId="6cdce4e0-5a1e-49e3-8a22-2740ee15a8d0" providerId="ADAL" clId="{7284DACE-15EB-4824-A50B-D084D165F12F}" dt="2026-07-26T14:12:26.363" v="40" actId="14100"/>
          <ac:picMkLst>
            <pc:docMk/>
            <pc:sldMk cId="2136257724" sldId="4305"/>
            <ac:picMk id="4" creationId="{14D67CF3-FB73-BE45-16D2-6573A65564A9}"/>
          </ac:picMkLst>
        </pc:picChg>
        <pc:picChg chg="add mod">
          <ac:chgData name="Johnson, Neil" userId="6cdce4e0-5a1e-49e3-8a22-2740ee15a8d0" providerId="ADAL" clId="{7284DACE-15EB-4824-A50B-D084D165F12F}" dt="2026-07-26T14:06:23.978" v="35" actId="14100"/>
          <ac:picMkLst>
            <pc:docMk/>
            <pc:sldMk cId="2136257724" sldId="4305"/>
            <ac:picMk id="7" creationId="{B89C4EF4-0078-EE49-AEE2-C129CD9341B6}"/>
          </ac:picMkLst>
        </pc:picChg>
        <pc:picChg chg="add mod">
          <ac:chgData name="Johnson, Neil" userId="6cdce4e0-5a1e-49e3-8a22-2740ee15a8d0" providerId="ADAL" clId="{7284DACE-15EB-4824-A50B-D084D165F12F}" dt="2026-07-26T14:12:53.778" v="41" actId="1076"/>
          <ac:picMkLst>
            <pc:docMk/>
            <pc:sldMk cId="2136257724" sldId="4305"/>
            <ac:picMk id="9" creationId="{B0B3515C-D231-670F-8833-C31B43A4A0AF}"/>
          </ac:picMkLst>
        </pc:picChg>
      </pc:sldChg>
      <pc:sldChg chg="addSp delSp modSp new mod">
        <pc:chgData name="Johnson, Neil" userId="6cdce4e0-5a1e-49e3-8a22-2740ee15a8d0" providerId="ADAL" clId="{7284DACE-15EB-4824-A50B-D084D165F12F}" dt="2026-07-27T22:09:41.009" v="6241" actId="20577"/>
        <pc:sldMkLst>
          <pc:docMk/>
          <pc:sldMk cId="1249481767" sldId="4306"/>
        </pc:sldMkLst>
        <pc:spChg chg="del">
          <ac:chgData name="Johnson, Neil" userId="6cdce4e0-5a1e-49e3-8a22-2740ee15a8d0" providerId="ADAL" clId="{7284DACE-15EB-4824-A50B-D084D165F12F}" dt="2026-07-27T00:32:42.413" v="3273" actId="478"/>
          <ac:spMkLst>
            <pc:docMk/>
            <pc:sldMk cId="1249481767" sldId="4306"/>
            <ac:spMk id="2" creationId="{ABE589F8-C4CD-6903-B432-781F739FABF6}"/>
          </ac:spMkLst>
        </pc:spChg>
        <pc:spChg chg="del">
          <ac:chgData name="Johnson, Neil" userId="6cdce4e0-5a1e-49e3-8a22-2740ee15a8d0" providerId="ADAL" clId="{7284DACE-15EB-4824-A50B-D084D165F12F}" dt="2026-07-27T00:32:44.716" v="3274" actId="478"/>
          <ac:spMkLst>
            <pc:docMk/>
            <pc:sldMk cId="1249481767" sldId="4306"/>
            <ac:spMk id="3" creationId="{EBA2F23D-4AB6-9673-DB22-626012837955}"/>
          </ac:spMkLst>
        </pc:spChg>
        <pc:spChg chg="add mod">
          <ac:chgData name="Johnson, Neil" userId="6cdce4e0-5a1e-49e3-8a22-2740ee15a8d0" providerId="ADAL" clId="{7284DACE-15EB-4824-A50B-D084D165F12F}" dt="2026-07-27T22:09:41.009" v="6241" actId="20577"/>
          <ac:spMkLst>
            <pc:docMk/>
            <pc:sldMk cId="1249481767" sldId="4306"/>
            <ac:spMk id="4" creationId="{36B9042C-DD28-7C76-9A8F-36B04550CC5F}"/>
          </ac:spMkLst>
        </pc:spChg>
        <pc:spChg chg="add mod">
          <ac:chgData name="Johnson, Neil" userId="6cdce4e0-5a1e-49e3-8a22-2740ee15a8d0" providerId="ADAL" clId="{7284DACE-15EB-4824-A50B-D084D165F12F}" dt="2026-07-27T00:34:25.348" v="3387" actId="1035"/>
          <ac:spMkLst>
            <pc:docMk/>
            <pc:sldMk cId="1249481767" sldId="4306"/>
            <ac:spMk id="6" creationId="{BFF8A26E-BA82-A97E-A24C-D8A7E2F03089}"/>
          </ac:spMkLst>
        </pc:spChg>
        <pc:spChg chg="add mod">
          <ac:chgData name="Johnson, Neil" userId="6cdce4e0-5a1e-49e3-8a22-2740ee15a8d0" providerId="ADAL" clId="{7284DACE-15EB-4824-A50B-D084D165F12F}" dt="2026-07-27T01:04:51.892" v="4056" actId="20577"/>
          <ac:spMkLst>
            <pc:docMk/>
            <pc:sldMk cId="1249481767" sldId="4306"/>
            <ac:spMk id="7" creationId="{D732056B-6A85-8FDF-44A6-D4A5187A7F82}"/>
          </ac:spMkLst>
        </pc:spChg>
        <pc:spChg chg="add mod">
          <ac:chgData name="Johnson, Neil" userId="6cdce4e0-5a1e-49e3-8a22-2740ee15a8d0" providerId="ADAL" clId="{7284DACE-15EB-4824-A50B-D084D165F12F}" dt="2026-07-27T00:33:58.615" v="3351" actId="20577"/>
          <ac:spMkLst>
            <pc:docMk/>
            <pc:sldMk cId="1249481767" sldId="4306"/>
            <ac:spMk id="8" creationId="{C4105D8D-CB78-6508-82C1-F8C7D573D340}"/>
          </ac:spMkLst>
        </pc:spChg>
        <pc:picChg chg="add mod">
          <ac:chgData name="Johnson, Neil" userId="6cdce4e0-5a1e-49e3-8a22-2740ee15a8d0" providerId="ADAL" clId="{7284DACE-15EB-4824-A50B-D084D165F12F}" dt="2026-07-27T00:34:25.348" v="3387" actId="1035"/>
          <ac:picMkLst>
            <pc:docMk/>
            <pc:sldMk cId="1249481767" sldId="4306"/>
            <ac:picMk id="5" creationId="{097D8DEC-BC6F-FDA1-77EE-C8F5D4FA8B70}"/>
          </ac:picMkLst>
        </pc:picChg>
      </pc:sldChg>
      <pc:sldChg chg="add del">
        <pc:chgData name="Johnson, Neil" userId="6cdce4e0-5a1e-49e3-8a22-2740ee15a8d0" providerId="ADAL" clId="{7284DACE-15EB-4824-A50B-D084D165F12F}" dt="2026-07-27T04:40:24.711" v="5853" actId="47"/>
        <pc:sldMkLst>
          <pc:docMk/>
          <pc:sldMk cId="2258321412" sldId="4307"/>
        </pc:sldMkLst>
      </pc:sldChg>
      <pc:sldChg chg="addSp delSp modSp new mod ord">
        <pc:chgData name="Johnson, Neil" userId="6cdce4e0-5a1e-49e3-8a22-2740ee15a8d0" providerId="ADAL" clId="{7284DACE-15EB-4824-A50B-D084D165F12F}" dt="2026-07-27T04:24:01.902" v="5456" actId="22"/>
        <pc:sldMkLst>
          <pc:docMk/>
          <pc:sldMk cId="1803070587" sldId="4308"/>
        </pc:sldMkLst>
        <pc:spChg chg="mod">
          <ac:chgData name="Johnson, Neil" userId="6cdce4e0-5a1e-49e3-8a22-2740ee15a8d0" providerId="ADAL" clId="{7284DACE-15EB-4824-A50B-D084D165F12F}" dt="2026-07-26T14:31:50.602" v="78" actId="20577"/>
          <ac:spMkLst>
            <pc:docMk/>
            <pc:sldMk cId="1803070587" sldId="4308"/>
            <ac:spMk id="2" creationId="{D39D2D21-8B58-3109-492B-10015C73A342}"/>
          </ac:spMkLst>
        </pc:spChg>
        <pc:spChg chg="add mod">
          <ac:chgData name="Johnson, Neil" userId="6cdce4e0-5a1e-49e3-8a22-2740ee15a8d0" providerId="ADAL" clId="{7284DACE-15EB-4824-A50B-D084D165F12F}" dt="2026-07-26T14:55:50.601" v="337" actId="20577"/>
          <ac:spMkLst>
            <pc:docMk/>
            <pc:sldMk cId="1803070587" sldId="4308"/>
            <ac:spMk id="5" creationId="{662D9110-A1CE-9A91-2B6C-20097D00DDC9}"/>
          </ac:spMkLst>
        </pc:spChg>
        <pc:spChg chg="add mod">
          <ac:chgData name="Johnson, Neil" userId="6cdce4e0-5a1e-49e3-8a22-2740ee15a8d0" providerId="ADAL" clId="{7284DACE-15EB-4824-A50B-D084D165F12F}" dt="2026-07-26T14:34:29.894" v="248" actId="1076"/>
          <ac:spMkLst>
            <pc:docMk/>
            <pc:sldMk cId="1803070587" sldId="4308"/>
            <ac:spMk id="6" creationId="{8281EEDF-27CD-AD7E-01D0-24CDFA925C76}"/>
          </ac:spMkLst>
        </pc:spChg>
        <pc:spChg chg="add mod">
          <ac:chgData name="Johnson, Neil" userId="6cdce4e0-5a1e-49e3-8a22-2740ee15a8d0" providerId="ADAL" clId="{7284DACE-15EB-4824-A50B-D084D165F12F}" dt="2026-07-26T14:53:56.994" v="330" actId="13822"/>
          <ac:spMkLst>
            <pc:docMk/>
            <pc:sldMk cId="1803070587" sldId="4308"/>
            <ac:spMk id="9" creationId="{871A5B18-0EFA-B86C-04A8-67BFEB485664}"/>
          </ac:spMkLst>
        </pc:spChg>
        <pc:picChg chg="add mod">
          <ac:chgData name="Johnson, Neil" userId="6cdce4e0-5a1e-49e3-8a22-2740ee15a8d0" providerId="ADAL" clId="{7284DACE-15EB-4824-A50B-D084D165F12F}" dt="2026-07-26T14:31:21.002" v="66" actId="14100"/>
          <ac:picMkLst>
            <pc:docMk/>
            <pc:sldMk cId="1803070587" sldId="4308"/>
            <ac:picMk id="4" creationId="{AA80692E-A531-117F-43F0-DB604DB1CC8E}"/>
          </ac:picMkLst>
        </pc:picChg>
        <pc:picChg chg="add del">
          <ac:chgData name="Johnson, Neil" userId="6cdce4e0-5a1e-49e3-8a22-2740ee15a8d0" providerId="ADAL" clId="{7284DACE-15EB-4824-A50B-D084D165F12F}" dt="2026-07-27T04:23:40.228" v="5454" actId="22"/>
          <ac:picMkLst>
            <pc:docMk/>
            <pc:sldMk cId="1803070587" sldId="4308"/>
            <ac:picMk id="7" creationId="{6959434B-C8BB-2780-F04C-4D3BF711113C}"/>
          </ac:picMkLst>
        </pc:picChg>
        <pc:picChg chg="add mod">
          <ac:chgData name="Johnson, Neil" userId="6cdce4e0-5a1e-49e3-8a22-2740ee15a8d0" providerId="ADAL" clId="{7284DACE-15EB-4824-A50B-D084D165F12F}" dt="2026-07-26T14:52:09.644" v="325" actId="1076"/>
          <ac:picMkLst>
            <pc:docMk/>
            <pc:sldMk cId="1803070587" sldId="4308"/>
            <ac:picMk id="8" creationId="{F7CF13B6-7CF4-47D9-2877-C0A6590F476C}"/>
          </ac:picMkLst>
        </pc:picChg>
        <pc:picChg chg="add del">
          <ac:chgData name="Johnson, Neil" userId="6cdce4e0-5a1e-49e3-8a22-2740ee15a8d0" providerId="ADAL" clId="{7284DACE-15EB-4824-A50B-D084D165F12F}" dt="2026-07-27T04:24:01.902" v="5456" actId="22"/>
          <ac:picMkLst>
            <pc:docMk/>
            <pc:sldMk cId="1803070587" sldId="4308"/>
            <ac:picMk id="11" creationId="{A8CAB320-9FEA-205C-54A9-F16A9A8E02F8}"/>
          </ac:picMkLst>
        </pc:picChg>
      </pc:sldChg>
      <pc:sldChg chg="add del">
        <pc:chgData name="Johnson, Neil" userId="6cdce4e0-5a1e-49e3-8a22-2740ee15a8d0" providerId="ADAL" clId="{7284DACE-15EB-4824-A50B-D084D165F12F}" dt="2026-07-27T04:40:24.711" v="5853" actId="47"/>
        <pc:sldMkLst>
          <pc:docMk/>
          <pc:sldMk cId="3407140955" sldId="4309"/>
        </pc:sldMkLst>
      </pc:sldChg>
      <pc:sldChg chg="modSp new del mod">
        <pc:chgData name="Johnson, Neil" userId="6cdce4e0-5a1e-49e3-8a22-2740ee15a8d0" providerId="ADAL" clId="{7284DACE-15EB-4824-A50B-D084D165F12F}" dt="2026-07-27T00:22:26.369" v="3248" actId="47"/>
        <pc:sldMkLst>
          <pc:docMk/>
          <pc:sldMk cId="4179900231" sldId="4309"/>
        </pc:sldMkLst>
      </pc:sldChg>
      <pc:sldChg chg="addSp delSp modSp new mod ord">
        <pc:chgData name="Johnson, Neil" userId="6cdce4e0-5a1e-49e3-8a22-2740ee15a8d0" providerId="ADAL" clId="{7284DACE-15EB-4824-A50B-D084D165F12F}" dt="2026-07-27T04:26:01.183" v="5463"/>
        <pc:sldMkLst>
          <pc:docMk/>
          <pc:sldMk cId="3981835398" sldId="4310"/>
        </pc:sldMkLst>
        <pc:spChg chg="mod">
          <ac:chgData name="Johnson, Neil" userId="6cdce4e0-5a1e-49e3-8a22-2740ee15a8d0" providerId="ADAL" clId="{7284DACE-15EB-4824-A50B-D084D165F12F}" dt="2026-07-26T14:57:39.147" v="355" actId="20577"/>
          <ac:spMkLst>
            <pc:docMk/>
            <pc:sldMk cId="3981835398" sldId="4310"/>
            <ac:spMk id="2" creationId="{4564EC83-3CFB-71DB-3E99-1B55C2A49AA6}"/>
          </ac:spMkLst>
        </pc:spChg>
        <pc:spChg chg="add mod">
          <ac:chgData name="Johnson, Neil" userId="6cdce4e0-5a1e-49e3-8a22-2740ee15a8d0" providerId="ADAL" clId="{7284DACE-15EB-4824-A50B-D084D165F12F}" dt="2026-07-26T14:58:32.061" v="377" actId="207"/>
          <ac:spMkLst>
            <pc:docMk/>
            <pc:sldMk cId="3981835398" sldId="4310"/>
            <ac:spMk id="11" creationId="{3EC7B075-95F3-2FE5-F7D7-50E2B7AAEAC3}"/>
          </ac:spMkLst>
        </pc:spChg>
        <pc:picChg chg="add mod ord">
          <ac:chgData name="Johnson, Neil" userId="6cdce4e0-5a1e-49e3-8a22-2740ee15a8d0" providerId="ADAL" clId="{7284DACE-15EB-4824-A50B-D084D165F12F}" dt="2026-07-26T14:49:46.795" v="317" actId="1076"/>
          <ac:picMkLst>
            <pc:docMk/>
            <pc:sldMk cId="3981835398" sldId="4310"/>
            <ac:picMk id="5" creationId="{1C86D9C9-526F-79C2-7DDC-D269676C2984}"/>
          </ac:picMkLst>
        </pc:picChg>
        <pc:picChg chg="add mod">
          <ac:chgData name="Johnson, Neil" userId="6cdce4e0-5a1e-49e3-8a22-2740ee15a8d0" providerId="ADAL" clId="{7284DACE-15EB-4824-A50B-D084D165F12F}" dt="2026-07-26T14:49:49.873" v="318" actId="1076"/>
          <ac:picMkLst>
            <pc:docMk/>
            <pc:sldMk cId="3981835398" sldId="4310"/>
            <ac:picMk id="7" creationId="{E27E9638-4C21-5A70-9EAA-547B641BA58C}"/>
          </ac:picMkLst>
        </pc:picChg>
        <pc:cxnChg chg="add mod">
          <ac:chgData name="Johnson, Neil" userId="6cdce4e0-5a1e-49e3-8a22-2740ee15a8d0" providerId="ADAL" clId="{7284DACE-15EB-4824-A50B-D084D165F12F}" dt="2026-07-26T14:58:40" v="378" actId="14100"/>
          <ac:cxnSpMkLst>
            <pc:docMk/>
            <pc:sldMk cId="3981835398" sldId="4310"/>
            <ac:cxnSpMk id="9" creationId="{F3B90D14-4D9D-821C-FC9E-4B462DE24482}"/>
          </ac:cxnSpMkLst>
        </pc:cxnChg>
        <pc:cxnChg chg="add mod">
          <ac:chgData name="Johnson, Neil" userId="6cdce4e0-5a1e-49e3-8a22-2740ee15a8d0" providerId="ADAL" clId="{7284DACE-15EB-4824-A50B-D084D165F12F}" dt="2026-07-26T14:58:44.419" v="379" actId="14100"/>
          <ac:cxnSpMkLst>
            <pc:docMk/>
            <pc:sldMk cId="3981835398" sldId="4310"/>
            <ac:cxnSpMk id="10" creationId="{1880CA0D-859C-1385-804C-67F2945FDCC9}"/>
          </ac:cxnSpMkLst>
        </pc:cxnChg>
      </pc:sldChg>
      <pc:sldChg chg="modSp new del mod">
        <pc:chgData name="Johnson, Neil" userId="6cdce4e0-5a1e-49e3-8a22-2740ee15a8d0" providerId="ADAL" clId="{7284DACE-15EB-4824-A50B-D084D165F12F}" dt="2026-07-27T04:41:16.074" v="5854" actId="47"/>
        <pc:sldMkLst>
          <pc:docMk/>
          <pc:sldMk cId="825197490" sldId="4311"/>
        </pc:sldMkLst>
      </pc:sldChg>
      <pc:sldChg chg="addSp delSp modSp new mod ord">
        <pc:chgData name="Johnson, Neil" userId="6cdce4e0-5a1e-49e3-8a22-2740ee15a8d0" providerId="ADAL" clId="{7284DACE-15EB-4824-A50B-D084D165F12F}" dt="2026-07-27T04:27:13.779" v="5465"/>
        <pc:sldMkLst>
          <pc:docMk/>
          <pc:sldMk cId="2441971750" sldId="4313"/>
        </pc:sldMkLst>
        <pc:spChg chg="mod">
          <ac:chgData name="Johnson, Neil" userId="6cdce4e0-5a1e-49e3-8a22-2740ee15a8d0" providerId="ADAL" clId="{7284DACE-15EB-4824-A50B-D084D165F12F}" dt="2026-07-26T20:59:47.717" v="1406" actId="20577"/>
          <ac:spMkLst>
            <pc:docMk/>
            <pc:sldMk cId="2441971750" sldId="4313"/>
            <ac:spMk id="2" creationId="{A394DC64-F444-8C94-9971-3493DB5F560B}"/>
          </ac:spMkLst>
        </pc:spChg>
        <pc:picChg chg="add mod">
          <ac:chgData name="Johnson, Neil" userId="6cdce4e0-5a1e-49e3-8a22-2740ee15a8d0" providerId="ADAL" clId="{7284DACE-15EB-4824-A50B-D084D165F12F}" dt="2026-07-26T21:02:03.538" v="1412" actId="1076"/>
          <ac:picMkLst>
            <pc:docMk/>
            <pc:sldMk cId="2441971750" sldId="4313"/>
            <ac:picMk id="5" creationId="{CE0E8DF8-C6AB-C45C-A335-E1AFD46C1D33}"/>
          </ac:picMkLst>
        </pc:picChg>
        <pc:picChg chg="add mod">
          <ac:chgData name="Johnson, Neil" userId="6cdce4e0-5a1e-49e3-8a22-2740ee15a8d0" providerId="ADAL" clId="{7284DACE-15EB-4824-A50B-D084D165F12F}" dt="2026-07-26T21:02:00.924" v="1411" actId="1076"/>
          <ac:picMkLst>
            <pc:docMk/>
            <pc:sldMk cId="2441971750" sldId="4313"/>
            <ac:picMk id="7" creationId="{F2462BDA-B4AA-20FC-FF47-022342F9A10B}"/>
          </ac:picMkLst>
        </pc:picChg>
        <pc:cxnChg chg="add mod">
          <ac:chgData name="Johnson, Neil" userId="6cdce4e0-5a1e-49e3-8a22-2740ee15a8d0" providerId="ADAL" clId="{7284DACE-15EB-4824-A50B-D084D165F12F}" dt="2026-07-26T21:02:32.356" v="1415" actId="1076"/>
          <ac:cxnSpMkLst>
            <pc:docMk/>
            <pc:sldMk cId="2441971750" sldId="4313"/>
            <ac:cxnSpMk id="9" creationId="{94004588-78C9-4FEA-3041-536F91AA6FB4}"/>
          </ac:cxnSpMkLst>
        </pc:cxnChg>
      </pc:sldChg>
      <pc:sldChg chg="new del">
        <pc:chgData name="Johnson, Neil" userId="6cdce4e0-5a1e-49e3-8a22-2740ee15a8d0" providerId="ADAL" clId="{7284DACE-15EB-4824-A50B-D084D165F12F}" dt="2026-07-27T04:39:02.533" v="5847" actId="47"/>
        <pc:sldMkLst>
          <pc:docMk/>
          <pc:sldMk cId="4166166947" sldId="4314"/>
        </pc:sldMkLst>
      </pc:sldChg>
      <pc:sldChg chg="new del">
        <pc:chgData name="Johnson, Neil" userId="6cdce4e0-5a1e-49e3-8a22-2740ee15a8d0" providerId="ADAL" clId="{7284DACE-15EB-4824-A50B-D084D165F12F}" dt="2026-07-27T04:39:06.578" v="5848" actId="47"/>
        <pc:sldMkLst>
          <pc:docMk/>
          <pc:sldMk cId="599768496" sldId="4315"/>
        </pc:sldMkLst>
      </pc:sldChg>
      <pc:sldChg chg="new del">
        <pc:chgData name="Johnson, Neil" userId="6cdce4e0-5a1e-49e3-8a22-2740ee15a8d0" providerId="ADAL" clId="{7284DACE-15EB-4824-A50B-D084D165F12F}" dt="2026-07-27T04:39:14.780" v="5851" actId="47"/>
        <pc:sldMkLst>
          <pc:docMk/>
          <pc:sldMk cId="2750758700" sldId="4316"/>
        </pc:sldMkLst>
      </pc:sldChg>
      <pc:sldChg chg="new del">
        <pc:chgData name="Johnson, Neil" userId="6cdce4e0-5a1e-49e3-8a22-2740ee15a8d0" providerId="ADAL" clId="{7284DACE-15EB-4824-A50B-D084D165F12F}" dt="2026-07-27T04:40:24.711" v="5853" actId="47"/>
        <pc:sldMkLst>
          <pc:docMk/>
          <pc:sldMk cId="699105136" sldId="4317"/>
        </pc:sldMkLst>
      </pc:sldChg>
      <pc:sldChg chg="addSp delSp modSp new del mod">
        <pc:chgData name="Johnson, Neil" userId="6cdce4e0-5a1e-49e3-8a22-2740ee15a8d0" providerId="ADAL" clId="{7284DACE-15EB-4824-A50B-D084D165F12F}" dt="2026-07-27T01:19:53.406" v="4183" actId="47"/>
        <pc:sldMkLst>
          <pc:docMk/>
          <pc:sldMk cId="2030579276" sldId="4318"/>
        </pc:sldMkLst>
      </pc:sldChg>
      <pc:sldChg chg="addSp delSp modSp new mod">
        <pc:chgData name="Johnson, Neil" userId="6cdce4e0-5a1e-49e3-8a22-2740ee15a8d0" providerId="ADAL" clId="{7284DACE-15EB-4824-A50B-D084D165F12F}" dt="2026-07-26T21:17:28.154" v="1526" actId="20577"/>
        <pc:sldMkLst>
          <pc:docMk/>
          <pc:sldMk cId="135277446" sldId="4319"/>
        </pc:sldMkLst>
        <pc:spChg chg="mod">
          <ac:chgData name="Johnson, Neil" userId="6cdce4e0-5a1e-49e3-8a22-2740ee15a8d0" providerId="ADAL" clId="{7284DACE-15EB-4824-A50B-D084D165F12F}" dt="2026-07-26T21:17:28.154" v="1526" actId="20577"/>
          <ac:spMkLst>
            <pc:docMk/>
            <pc:sldMk cId="135277446" sldId="4319"/>
            <ac:spMk id="2" creationId="{6B537F81-EF5F-9AEB-096A-A228CC617EDB}"/>
          </ac:spMkLst>
        </pc:spChg>
        <pc:picChg chg="add mod">
          <ac:chgData name="Johnson, Neil" userId="6cdce4e0-5a1e-49e3-8a22-2740ee15a8d0" providerId="ADAL" clId="{7284DACE-15EB-4824-A50B-D084D165F12F}" dt="2026-07-26T21:16:18.601" v="1487" actId="1076"/>
          <ac:picMkLst>
            <pc:docMk/>
            <pc:sldMk cId="135277446" sldId="4319"/>
            <ac:picMk id="4" creationId="{342B3133-2483-C953-35B0-9598631372FA}"/>
          </ac:picMkLst>
        </pc:picChg>
      </pc:sldChg>
      <pc:sldChg chg="addSp delSp modSp new mod">
        <pc:chgData name="Johnson, Neil" userId="6cdce4e0-5a1e-49e3-8a22-2740ee15a8d0" providerId="ADAL" clId="{7284DACE-15EB-4824-A50B-D084D165F12F}" dt="2026-07-26T21:24:50.044" v="1555" actId="14100"/>
        <pc:sldMkLst>
          <pc:docMk/>
          <pc:sldMk cId="3648465185" sldId="4320"/>
        </pc:sldMkLst>
        <pc:spChg chg="mod">
          <ac:chgData name="Johnson, Neil" userId="6cdce4e0-5a1e-49e3-8a22-2740ee15a8d0" providerId="ADAL" clId="{7284DACE-15EB-4824-A50B-D084D165F12F}" dt="2026-07-26T21:24:33.120" v="1552" actId="20577"/>
          <ac:spMkLst>
            <pc:docMk/>
            <pc:sldMk cId="3648465185" sldId="4320"/>
            <ac:spMk id="2" creationId="{BF74ADAE-C572-DEC9-CDB4-5383149CB1A1}"/>
          </ac:spMkLst>
        </pc:spChg>
        <pc:picChg chg="add mod ord">
          <ac:chgData name="Johnson, Neil" userId="6cdce4e0-5a1e-49e3-8a22-2740ee15a8d0" providerId="ADAL" clId="{7284DACE-15EB-4824-A50B-D084D165F12F}" dt="2026-07-26T21:24:50.044" v="1555" actId="14100"/>
          <ac:picMkLst>
            <pc:docMk/>
            <pc:sldMk cId="3648465185" sldId="4320"/>
            <ac:picMk id="5" creationId="{2A93AE15-D519-D3C4-CCA1-48F3817A3917}"/>
          </ac:picMkLst>
        </pc:picChg>
      </pc:sldChg>
      <pc:sldChg chg="addSp delSp modSp new mod">
        <pc:chgData name="Johnson, Neil" userId="6cdce4e0-5a1e-49e3-8a22-2740ee15a8d0" providerId="ADAL" clId="{7284DACE-15EB-4824-A50B-D084D165F12F}" dt="2026-07-26T21:31:08.880" v="1559" actId="14100"/>
        <pc:sldMkLst>
          <pc:docMk/>
          <pc:sldMk cId="2948845060" sldId="4321"/>
        </pc:sldMkLst>
        <pc:picChg chg="add mod">
          <ac:chgData name="Johnson, Neil" userId="6cdce4e0-5a1e-49e3-8a22-2740ee15a8d0" providerId="ADAL" clId="{7284DACE-15EB-4824-A50B-D084D165F12F}" dt="2026-07-26T21:31:08.880" v="1559" actId="14100"/>
          <ac:picMkLst>
            <pc:docMk/>
            <pc:sldMk cId="2948845060" sldId="4321"/>
            <ac:picMk id="5" creationId="{8922A0F5-8E17-2A5B-05C1-926B09FE2046}"/>
          </ac:picMkLst>
        </pc:picChg>
      </pc:sldChg>
      <pc:sldChg chg="addSp modSp new mod">
        <pc:chgData name="Johnson, Neil" userId="6cdce4e0-5a1e-49e3-8a22-2740ee15a8d0" providerId="ADAL" clId="{7284DACE-15EB-4824-A50B-D084D165F12F}" dt="2026-07-27T21:51:01.875" v="6073" actId="207"/>
        <pc:sldMkLst>
          <pc:docMk/>
          <pc:sldMk cId="3750304011" sldId="4322"/>
        </pc:sldMkLst>
        <pc:spChg chg="mod">
          <ac:chgData name="Johnson, Neil" userId="6cdce4e0-5a1e-49e3-8a22-2740ee15a8d0" providerId="ADAL" clId="{7284DACE-15EB-4824-A50B-D084D165F12F}" dt="2026-07-26T21:51:07.965" v="2128" actId="20577"/>
          <ac:spMkLst>
            <pc:docMk/>
            <pc:sldMk cId="3750304011" sldId="4322"/>
            <ac:spMk id="2" creationId="{CF7A3571-E104-A96D-8AB7-1661278ECBD5}"/>
          </ac:spMkLst>
        </pc:spChg>
        <pc:spChg chg="mod">
          <ac:chgData name="Johnson, Neil" userId="6cdce4e0-5a1e-49e3-8a22-2740ee15a8d0" providerId="ADAL" clId="{7284DACE-15EB-4824-A50B-D084D165F12F}" dt="2026-07-27T21:44:17.775" v="5957" actId="113"/>
          <ac:spMkLst>
            <pc:docMk/>
            <pc:sldMk cId="3750304011" sldId="4322"/>
            <ac:spMk id="3" creationId="{06399D4D-8CDD-536C-B691-44DC78E4D151}"/>
          </ac:spMkLst>
        </pc:spChg>
        <pc:spChg chg="add mod">
          <ac:chgData name="Johnson, Neil" userId="6cdce4e0-5a1e-49e3-8a22-2740ee15a8d0" providerId="ADAL" clId="{7284DACE-15EB-4824-A50B-D084D165F12F}" dt="2026-07-27T21:51:01.875" v="6073" actId="207"/>
          <ac:spMkLst>
            <pc:docMk/>
            <pc:sldMk cId="3750304011" sldId="4322"/>
            <ac:spMk id="4" creationId="{5A4EAB1E-6ACB-0764-B58D-2EDA0BF94C49}"/>
          </ac:spMkLst>
        </pc:spChg>
        <pc:picChg chg="add mod">
          <ac:chgData name="Johnson, Neil" userId="6cdce4e0-5a1e-49e3-8a22-2740ee15a8d0" providerId="ADAL" clId="{7284DACE-15EB-4824-A50B-D084D165F12F}" dt="2026-07-26T21:56:39.781" v="2178" actId="1076"/>
          <ac:picMkLst>
            <pc:docMk/>
            <pc:sldMk cId="3750304011" sldId="4322"/>
            <ac:picMk id="5" creationId="{160FA395-C2A4-8505-EB22-D822BC28404A}"/>
          </ac:picMkLst>
        </pc:picChg>
      </pc:sldChg>
      <pc:sldChg chg="addSp delSp modSp new mod">
        <pc:chgData name="Johnson, Neil" userId="6cdce4e0-5a1e-49e3-8a22-2740ee15a8d0" providerId="ADAL" clId="{7284DACE-15EB-4824-A50B-D084D165F12F}" dt="2026-07-26T21:36:17.869" v="1596" actId="1076"/>
        <pc:sldMkLst>
          <pc:docMk/>
          <pc:sldMk cId="2636353759" sldId="4323"/>
        </pc:sldMkLst>
        <pc:spChg chg="mod">
          <ac:chgData name="Johnson, Neil" userId="6cdce4e0-5a1e-49e3-8a22-2740ee15a8d0" providerId="ADAL" clId="{7284DACE-15EB-4824-A50B-D084D165F12F}" dt="2026-07-26T21:36:07.281" v="1594" actId="313"/>
          <ac:spMkLst>
            <pc:docMk/>
            <pc:sldMk cId="2636353759" sldId="4323"/>
            <ac:spMk id="2" creationId="{EF2807EE-5938-25C5-1921-87B3D25ED776}"/>
          </ac:spMkLst>
        </pc:spChg>
        <pc:picChg chg="add mod ord">
          <ac:chgData name="Johnson, Neil" userId="6cdce4e0-5a1e-49e3-8a22-2740ee15a8d0" providerId="ADAL" clId="{7284DACE-15EB-4824-A50B-D084D165F12F}" dt="2026-07-26T21:36:17.869" v="1596" actId="1076"/>
          <ac:picMkLst>
            <pc:docMk/>
            <pc:sldMk cId="2636353759" sldId="4323"/>
            <ac:picMk id="5" creationId="{32AD9A94-B426-C0AF-8DA5-C15EAEEAAD40}"/>
          </ac:picMkLst>
        </pc:picChg>
      </pc:sldChg>
      <pc:sldChg chg="addSp delSp modSp new mod">
        <pc:chgData name="Johnson, Neil" userId="6cdce4e0-5a1e-49e3-8a22-2740ee15a8d0" providerId="ADAL" clId="{7284DACE-15EB-4824-A50B-D084D165F12F}" dt="2026-07-27T21:52:22.094" v="6079" actId="20577"/>
        <pc:sldMkLst>
          <pc:docMk/>
          <pc:sldMk cId="2317716766" sldId="4324"/>
        </pc:sldMkLst>
        <pc:spChg chg="mod">
          <ac:chgData name="Johnson, Neil" userId="6cdce4e0-5a1e-49e3-8a22-2740ee15a8d0" providerId="ADAL" clId="{7284DACE-15EB-4824-A50B-D084D165F12F}" dt="2026-07-27T21:51:49.181" v="6076" actId="1076"/>
          <ac:spMkLst>
            <pc:docMk/>
            <pc:sldMk cId="2317716766" sldId="4324"/>
            <ac:spMk id="2" creationId="{C683C9A5-8DA4-70E4-B439-A1C3F174E3FC}"/>
          </ac:spMkLst>
        </pc:spChg>
        <pc:spChg chg="add mod">
          <ac:chgData name="Johnson, Neil" userId="6cdce4e0-5a1e-49e3-8a22-2740ee15a8d0" providerId="ADAL" clId="{7284DACE-15EB-4824-A50B-D084D165F12F}" dt="2026-07-27T21:52:22.094" v="6079" actId="20577"/>
          <ac:spMkLst>
            <pc:docMk/>
            <pc:sldMk cId="2317716766" sldId="4324"/>
            <ac:spMk id="6" creationId="{49241D5A-FE84-7581-D4B7-4872DCA5E7C9}"/>
          </ac:spMkLst>
        </pc:spChg>
        <pc:picChg chg="add mod ord">
          <ac:chgData name="Johnson, Neil" userId="6cdce4e0-5a1e-49e3-8a22-2740ee15a8d0" providerId="ADAL" clId="{7284DACE-15EB-4824-A50B-D084D165F12F}" dt="2026-07-26T22:03:53.123" v="2243" actId="1076"/>
          <ac:picMkLst>
            <pc:docMk/>
            <pc:sldMk cId="2317716766" sldId="4324"/>
            <ac:picMk id="5" creationId="{23DA635B-AFCD-F880-01D5-6AD5FC450719}"/>
          </ac:picMkLst>
        </pc:picChg>
      </pc:sldChg>
      <pc:sldChg chg="addSp delSp modSp new mod">
        <pc:chgData name="Johnson, Neil" userId="6cdce4e0-5a1e-49e3-8a22-2740ee15a8d0" providerId="ADAL" clId="{7284DACE-15EB-4824-A50B-D084D165F12F}" dt="2026-07-27T21:54:37.126" v="6135" actId="207"/>
        <pc:sldMkLst>
          <pc:docMk/>
          <pc:sldMk cId="3109365827" sldId="4325"/>
        </pc:sldMkLst>
        <pc:spChg chg="mod">
          <ac:chgData name="Johnson, Neil" userId="6cdce4e0-5a1e-49e3-8a22-2740ee15a8d0" providerId="ADAL" clId="{7284DACE-15EB-4824-A50B-D084D165F12F}" dt="2026-07-27T00:44:41.184" v="3693" actId="1076"/>
          <ac:spMkLst>
            <pc:docMk/>
            <pc:sldMk cId="3109365827" sldId="4325"/>
            <ac:spMk id="2" creationId="{E9A05F46-9DB8-3B72-E106-4977617DDE58}"/>
          </ac:spMkLst>
        </pc:spChg>
        <pc:spChg chg="add mod">
          <ac:chgData name="Johnson, Neil" userId="6cdce4e0-5a1e-49e3-8a22-2740ee15a8d0" providerId="ADAL" clId="{7284DACE-15EB-4824-A50B-D084D165F12F}" dt="2026-07-27T21:54:30.653" v="6134" actId="207"/>
          <ac:spMkLst>
            <pc:docMk/>
            <pc:sldMk cId="3109365827" sldId="4325"/>
            <ac:spMk id="6" creationId="{99F03282-C9B3-A14C-0A70-676584914E17}"/>
          </ac:spMkLst>
        </pc:spChg>
        <pc:spChg chg="add mod">
          <ac:chgData name="Johnson, Neil" userId="6cdce4e0-5a1e-49e3-8a22-2740ee15a8d0" providerId="ADAL" clId="{7284DACE-15EB-4824-A50B-D084D165F12F}" dt="2026-07-27T21:54:37.126" v="6135" actId="207"/>
          <ac:spMkLst>
            <pc:docMk/>
            <pc:sldMk cId="3109365827" sldId="4325"/>
            <ac:spMk id="10" creationId="{8B0FF82B-9EB9-F977-3312-D8413A4C3790}"/>
          </ac:spMkLst>
        </pc:spChg>
        <pc:spChg chg="add mod">
          <ac:chgData name="Johnson, Neil" userId="6cdce4e0-5a1e-49e3-8a22-2740ee15a8d0" providerId="ADAL" clId="{7284DACE-15EB-4824-A50B-D084D165F12F}" dt="2026-07-27T21:53:53.128" v="6130" actId="1076"/>
          <ac:spMkLst>
            <pc:docMk/>
            <pc:sldMk cId="3109365827" sldId="4325"/>
            <ac:spMk id="14" creationId="{D6ABB3F4-4C5D-A514-9C8B-FB87D5E1B73F}"/>
          </ac:spMkLst>
        </pc:spChg>
        <pc:picChg chg="add mod ord">
          <ac:chgData name="Johnson, Neil" userId="6cdce4e0-5a1e-49e3-8a22-2740ee15a8d0" providerId="ADAL" clId="{7284DACE-15EB-4824-A50B-D084D165F12F}" dt="2026-07-27T00:40:27.446" v="3552" actId="1076"/>
          <ac:picMkLst>
            <pc:docMk/>
            <pc:sldMk cId="3109365827" sldId="4325"/>
            <ac:picMk id="5" creationId="{B9426268-38F2-C775-3DE1-85A814FCFB48}"/>
          </ac:picMkLst>
        </pc:picChg>
        <pc:picChg chg="add mod">
          <ac:chgData name="Johnson, Neil" userId="6cdce4e0-5a1e-49e3-8a22-2740ee15a8d0" providerId="ADAL" clId="{7284DACE-15EB-4824-A50B-D084D165F12F}" dt="2026-07-26T22:17:20.080" v="2420" actId="14100"/>
          <ac:picMkLst>
            <pc:docMk/>
            <pc:sldMk cId="3109365827" sldId="4325"/>
            <ac:picMk id="8" creationId="{56923940-CFFB-6D73-2004-8BBA4033BFD0}"/>
          </ac:picMkLst>
        </pc:picChg>
        <pc:cxnChg chg="add mod">
          <ac:chgData name="Johnson, Neil" userId="6cdce4e0-5a1e-49e3-8a22-2740ee15a8d0" providerId="ADAL" clId="{7284DACE-15EB-4824-A50B-D084D165F12F}" dt="2026-07-27T00:44:47.873" v="3694" actId="1076"/>
          <ac:cxnSpMkLst>
            <pc:docMk/>
            <pc:sldMk cId="3109365827" sldId="4325"/>
            <ac:cxnSpMk id="12" creationId="{9B56FDE4-3541-7C21-02AC-F7EAE28F67D6}"/>
          </ac:cxnSpMkLst>
        </pc:cxnChg>
      </pc:sldChg>
      <pc:sldChg chg="modSp add mod ord">
        <pc:chgData name="Johnson, Neil" userId="6cdce4e0-5a1e-49e3-8a22-2740ee15a8d0" providerId="ADAL" clId="{7284DACE-15EB-4824-A50B-D084D165F12F}" dt="2026-07-27T00:55:19.861" v="4007"/>
        <pc:sldMkLst>
          <pc:docMk/>
          <pc:sldMk cId="1506552370" sldId="4326"/>
        </pc:sldMkLst>
        <pc:spChg chg="mod">
          <ac:chgData name="Johnson, Neil" userId="6cdce4e0-5a1e-49e3-8a22-2740ee15a8d0" providerId="ADAL" clId="{7284DACE-15EB-4824-A50B-D084D165F12F}" dt="2026-07-26T22:11:23.925" v="2371" actId="20577"/>
          <ac:spMkLst>
            <pc:docMk/>
            <pc:sldMk cId="1506552370" sldId="4326"/>
            <ac:spMk id="2" creationId="{94CFC444-EDEB-31EC-29D6-5C8B05774DC5}"/>
          </ac:spMkLst>
        </pc:spChg>
      </pc:sldChg>
      <pc:sldChg chg="addSp modSp new mod">
        <pc:chgData name="Johnson, Neil" userId="6cdce4e0-5a1e-49e3-8a22-2740ee15a8d0" providerId="ADAL" clId="{7284DACE-15EB-4824-A50B-D084D165F12F}" dt="2026-07-27T22:07:59.876" v="6221" actId="207"/>
        <pc:sldMkLst>
          <pc:docMk/>
          <pc:sldMk cId="3026650113" sldId="4327"/>
        </pc:sldMkLst>
        <pc:spChg chg="mod">
          <ac:chgData name="Johnson, Neil" userId="6cdce4e0-5a1e-49e3-8a22-2740ee15a8d0" providerId="ADAL" clId="{7284DACE-15EB-4824-A50B-D084D165F12F}" dt="2026-07-27T22:06:25.952" v="6189" actId="404"/>
          <ac:spMkLst>
            <pc:docMk/>
            <pc:sldMk cId="3026650113" sldId="4327"/>
            <ac:spMk id="2" creationId="{7D42F645-0BFF-6D0D-F906-7EFF3FC88ACD}"/>
          </ac:spMkLst>
        </pc:spChg>
        <pc:spChg chg="mod">
          <ac:chgData name="Johnson, Neil" userId="6cdce4e0-5a1e-49e3-8a22-2740ee15a8d0" providerId="ADAL" clId="{7284DACE-15EB-4824-A50B-D084D165F12F}" dt="2026-07-27T00:57:00.943" v="4018" actId="20577"/>
          <ac:spMkLst>
            <pc:docMk/>
            <pc:sldMk cId="3026650113" sldId="4327"/>
            <ac:spMk id="3" creationId="{EF210E3F-4F05-0F4C-B14A-F8F50DEB0886}"/>
          </ac:spMkLst>
        </pc:spChg>
        <pc:spChg chg="add mod">
          <ac:chgData name="Johnson, Neil" userId="6cdce4e0-5a1e-49e3-8a22-2740ee15a8d0" providerId="ADAL" clId="{7284DACE-15EB-4824-A50B-D084D165F12F}" dt="2026-07-27T22:07:59.876" v="6221" actId="207"/>
          <ac:spMkLst>
            <pc:docMk/>
            <pc:sldMk cId="3026650113" sldId="4327"/>
            <ac:spMk id="6" creationId="{FFFCF7B2-312E-92EC-1427-4C1CFD436695}"/>
          </ac:spMkLst>
        </pc:spChg>
        <pc:picChg chg="add mod">
          <ac:chgData name="Johnson, Neil" userId="6cdce4e0-5a1e-49e3-8a22-2740ee15a8d0" providerId="ADAL" clId="{7284DACE-15EB-4824-A50B-D084D165F12F}" dt="2026-07-26T23:52:47.644" v="3049" actId="1076"/>
          <ac:picMkLst>
            <pc:docMk/>
            <pc:sldMk cId="3026650113" sldId="4327"/>
            <ac:picMk id="5" creationId="{E6FE3F8F-4DF5-BE7D-9CB5-00942761A3E5}"/>
          </ac:picMkLst>
        </pc:picChg>
      </pc:sldChg>
      <pc:sldChg chg="addSp delSp modSp new del mod ord modAnim">
        <pc:chgData name="Johnson, Neil" userId="6cdce4e0-5a1e-49e3-8a22-2740ee15a8d0" providerId="ADAL" clId="{7284DACE-15EB-4824-A50B-D084D165F12F}" dt="2026-07-27T04:39:09.947" v="5849" actId="47"/>
        <pc:sldMkLst>
          <pc:docMk/>
          <pc:sldMk cId="1262450819" sldId="4328"/>
        </pc:sldMkLst>
      </pc:sldChg>
      <pc:sldChg chg="addSp modSp new mod ord">
        <pc:chgData name="Johnson, Neil" userId="6cdce4e0-5a1e-49e3-8a22-2740ee15a8d0" providerId="ADAL" clId="{7284DACE-15EB-4824-A50B-D084D165F12F}" dt="2026-07-27T00:55:30.423" v="4009"/>
        <pc:sldMkLst>
          <pc:docMk/>
          <pc:sldMk cId="3733353700" sldId="4329"/>
        </pc:sldMkLst>
        <pc:spChg chg="mod">
          <ac:chgData name="Johnson, Neil" userId="6cdce4e0-5a1e-49e3-8a22-2740ee15a8d0" providerId="ADAL" clId="{7284DACE-15EB-4824-A50B-D084D165F12F}" dt="2026-07-26T22:23:57.956" v="2583" actId="5793"/>
          <ac:spMkLst>
            <pc:docMk/>
            <pc:sldMk cId="3733353700" sldId="4329"/>
            <ac:spMk id="2" creationId="{43006290-8506-27A1-5595-1D38D48DF36C}"/>
          </ac:spMkLst>
        </pc:spChg>
        <pc:spChg chg="mod">
          <ac:chgData name="Johnson, Neil" userId="6cdce4e0-5a1e-49e3-8a22-2740ee15a8d0" providerId="ADAL" clId="{7284DACE-15EB-4824-A50B-D084D165F12F}" dt="2026-07-26T22:33:37.230" v="2821" actId="404"/>
          <ac:spMkLst>
            <pc:docMk/>
            <pc:sldMk cId="3733353700" sldId="4329"/>
            <ac:spMk id="3" creationId="{E6E893C2-7870-7145-1156-421A2D2211E8}"/>
          </ac:spMkLst>
        </pc:spChg>
        <pc:picChg chg="add mod">
          <ac:chgData name="Johnson, Neil" userId="6cdce4e0-5a1e-49e3-8a22-2740ee15a8d0" providerId="ADAL" clId="{7284DACE-15EB-4824-A50B-D084D165F12F}" dt="2026-07-26T22:29:03.539" v="2740" actId="14100"/>
          <ac:picMkLst>
            <pc:docMk/>
            <pc:sldMk cId="3733353700" sldId="4329"/>
            <ac:picMk id="5" creationId="{720008D2-F369-DA5E-DBA2-54348C916767}"/>
          </ac:picMkLst>
        </pc:picChg>
        <pc:picChg chg="add mod">
          <ac:chgData name="Johnson, Neil" userId="6cdce4e0-5a1e-49e3-8a22-2740ee15a8d0" providerId="ADAL" clId="{7284DACE-15EB-4824-A50B-D084D165F12F}" dt="2026-07-26T23:25:13.273" v="2847" actId="1076"/>
          <ac:picMkLst>
            <pc:docMk/>
            <pc:sldMk cId="3733353700" sldId="4329"/>
            <ac:picMk id="7" creationId="{44870155-A09A-A322-AEF2-22049E34E5B9}"/>
          </ac:picMkLst>
        </pc:picChg>
      </pc:sldChg>
      <pc:sldChg chg="addSp delSp modSp new mod ord">
        <pc:chgData name="Johnson, Neil" userId="6cdce4e0-5a1e-49e3-8a22-2740ee15a8d0" providerId="ADAL" clId="{7284DACE-15EB-4824-A50B-D084D165F12F}" dt="2026-07-27T01:02:37.037" v="4037"/>
        <pc:sldMkLst>
          <pc:docMk/>
          <pc:sldMk cId="1352754346" sldId="4330"/>
        </pc:sldMkLst>
        <pc:spChg chg="mod">
          <ac:chgData name="Johnson, Neil" userId="6cdce4e0-5a1e-49e3-8a22-2740ee15a8d0" providerId="ADAL" clId="{7284DACE-15EB-4824-A50B-D084D165F12F}" dt="2026-07-27T00:12:33.101" v="3093" actId="5793"/>
          <ac:spMkLst>
            <pc:docMk/>
            <pc:sldMk cId="1352754346" sldId="4330"/>
            <ac:spMk id="2" creationId="{73518CDD-8402-9627-D101-EC70763DBC49}"/>
          </ac:spMkLst>
        </pc:spChg>
        <pc:spChg chg="mod">
          <ac:chgData name="Johnson, Neil" userId="6cdce4e0-5a1e-49e3-8a22-2740ee15a8d0" providerId="ADAL" clId="{7284DACE-15EB-4824-A50B-D084D165F12F}" dt="2026-07-27T00:15:12.091" v="3123" actId="20577"/>
          <ac:spMkLst>
            <pc:docMk/>
            <pc:sldMk cId="1352754346" sldId="4330"/>
            <ac:spMk id="3" creationId="{C875EE90-F776-A9A0-0223-05737F15E7D2}"/>
          </ac:spMkLst>
        </pc:spChg>
        <pc:spChg chg="del">
          <ac:chgData name="Johnson, Neil" userId="6cdce4e0-5a1e-49e3-8a22-2740ee15a8d0" providerId="ADAL" clId="{7284DACE-15EB-4824-A50B-D084D165F12F}" dt="2026-07-27T00:12:53.606" v="3096" actId="478"/>
          <ac:spMkLst>
            <pc:docMk/>
            <pc:sldMk cId="1352754346" sldId="4330"/>
            <ac:spMk id="4" creationId="{F180ED82-95FA-9E6C-516C-1D625215E350}"/>
          </ac:spMkLst>
        </pc:spChg>
        <pc:spChg chg="add mod">
          <ac:chgData name="Johnson, Neil" userId="6cdce4e0-5a1e-49e3-8a22-2740ee15a8d0" providerId="ADAL" clId="{7284DACE-15EB-4824-A50B-D084D165F12F}" dt="2026-07-27T00:12:56.393" v="3097" actId="6549"/>
          <ac:spMkLst>
            <pc:docMk/>
            <pc:sldMk cId="1352754346" sldId="4330"/>
            <ac:spMk id="5" creationId="{618E91AC-7814-97FE-81A7-88514DE4081A}"/>
          </ac:spMkLst>
        </pc:spChg>
        <pc:spChg chg="add mod">
          <ac:chgData name="Johnson, Neil" userId="6cdce4e0-5a1e-49e3-8a22-2740ee15a8d0" providerId="ADAL" clId="{7284DACE-15EB-4824-A50B-D084D165F12F}" dt="2026-07-27T00:14:38.030" v="3104" actId="1076"/>
          <ac:spMkLst>
            <pc:docMk/>
            <pc:sldMk cId="1352754346" sldId="4330"/>
            <ac:spMk id="7" creationId="{70F8B4B3-DFF6-B096-A35E-B8145E5F9A29}"/>
          </ac:spMkLst>
        </pc:spChg>
        <pc:spChg chg="add mod">
          <ac:chgData name="Johnson, Neil" userId="6cdce4e0-5a1e-49e3-8a22-2740ee15a8d0" providerId="ADAL" clId="{7284DACE-15EB-4824-A50B-D084D165F12F}" dt="2026-07-27T00:12:40.983" v="3095" actId="1076"/>
          <ac:spMkLst>
            <pc:docMk/>
            <pc:sldMk cId="1352754346" sldId="4330"/>
            <ac:spMk id="8" creationId="{13965654-4080-05BB-D128-3D8ABA0B672A}"/>
          </ac:spMkLst>
        </pc:spChg>
        <pc:spChg chg="mod">
          <ac:chgData name="Johnson, Neil" userId="6cdce4e0-5a1e-49e3-8a22-2740ee15a8d0" providerId="ADAL" clId="{7284DACE-15EB-4824-A50B-D084D165F12F}" dt="2026-07-27T00:13:44.966" v="3100" actId="1076"/>
          <ac:spMkLst>
            <pc:docMk/>
            <pc:sldMk cId="1352754346" sldId="4330"/>
            <ac:spMk id="9" creationId="{D94C9C34-266C-E390-0121-7942FF03C0CA}"/>
          </ac:spMkLst>
        </pc:spChg>
        <pc:spChg chg="del mod">
          <ac:chgData name="Johnson, Neil" userId="6cdce4e0-5a1e-49e3-8a22-2740ee15a8d0" providerId="ADAL" clId="{7284DACE-15EB-4824-A50B-D084D165F12F}" dt="2026-07-27T00:14:21.340" v="3103" actId="478"/>
          <ac:spMkLst>
            <pc:docMk/>
            <pc:sldMk cId="1352754346" sldId="4330"/>
            <ac:spMk id="10" creationId="{78F69352-8700-A7CD-B7F7-2ABD9A1F0B4F}"/>
          </ac:spMkLst>
        </pc:spChg>
        <pc:spChg chg="add mod">
          <ac:chgData name="Johnson, Neil" userId="6cdce4e0-5a1e-49e3-8a22-2740ee15a8d0" providerId="ADAL" clId="{7284DACE-15EB-4824-A50B-D084D165F12F}" dt="2026-07-27T00:14:46.987" v="3105" actId="1076"/>
          <ac:spMkLst>
            <pc:docMk/>
            <pc:sldMk cId="1352754346" sldId="4330"/>
            <ac:spMk id="11" creationId="{56453171-EF53-19F8-9DA3-F596A7F05E82}"/>
          </ac:spMkLst>
        </pc:spChg>
        <pc:spChg chg="add mod">
          <ac:chgData name="Johnson, Neil" userId="6cdce4e0-5a1e-49e3-8a22-2740ee15a8d0" providerId="ADAL" clId="{7284DACE-15EB-4824-A50B-D084D165F12F}" dt="2026-07-27T00:13:44.966" v="3100" actId="1076"/>
          <ac:spMkLst>
            <pc:docMk/>
            <pc:sldMk cId="1352754346" sldId="4330"/>
            <ac:spMk id="12" creationId="{2CF74E6A-9A68-00A5-FE28-2B3CB9423B0C}"/>
          </ac:spMkLst>
        </pc:spChg>
        <pc:spChg chg="add del mod">
          <ac:chgData name="Johnson, Neil" userId="6cdce4e0-5a1e-49e3-8a22-2740ee15a8d0" providerId="ADAL" clId="{7284DACE-15EB-4824-A50B-D084D165F12F}" dt="2026-07-27T00:14:20.251" v="3102" actId="478"/>
          <ac:spMkLst>
            <pc:docMk/>
            <pc:sldMk cId="1352754346" sldId="4330"/>
            <ac:spMk id="13" creationId="{2ADE519E-F095-8D64-8EFA-F5FEB3D4454A}"/>
          </ac:spMkLst>
        </pc:spChg>
        <pc:spChg chg="add mod">
          <ac:chgData name="Johnson, Neil" userId="6cdce4e0-5a1e-49e3-8a22-2740ee15a8d0" providerId="ADAL" clId="{7284DACE-15EB-4824-A50B-D084D165F12F}" dt="2026-07-27T00:12:40.983" v="3095" actId="1076"/>
          <ac:spMkLst>
            <pc:docMk/>
            <pc:sldMk cId="1352754346" sldId="4330"/>
            <ac:spMk id="14" creationId="{17C679AD-44F2-D59F-ABEE-E251320AD2B3}"/>
          </ac:spMkLst>
        </pc:spChg>
        <pc:spChg chg="mod">
          <ac:chgData name="Johnson, Neil" userId="6cdce4e0-5a1e-49e3-8a22-2740ee15a8d0" providerId="ADAL" clId="{7284DACE-15EB-4824-A50B-D084D165F12F}" dt="2026-07-27T00:13:44.966" v="3100" actId="1076"/>
          <ac:spMkLst>
            <pc:docMk/>
            <pc:sldMk cId="1352754346" sldId="4330"/>
            <ac:spMk id="15" creationId="{FF618D8C-4C0C-4373-C2BE-30C005C9A08A}"/>
          </ac:spMkLst>
        </pc:spChg>
        <pc:spChg chg="add mod">
          <ac:chgData name="Johnson, Neil" userId="6cdce4e0-5a1e-49e3-8a22-2740ee15a8d0" providerId="ADAL" clId="{7284DACE-15EB-4824-A50B-D084D165F12F}" dt="2026-07-27T00:12:40.983" v="3095" actId="1076"/>
          <ac:spMkLst>
            <pc:docMk/>
            <pc:sldMk cId="1352754346" sldId="4330"/>
            <ac:spMk id="16" creationId="{801577D1-7121-D588-3C8B-3B3700C9B16A}"/>
          </ac:spMkLst>
        </pc:spChg>
        <pc:spChg chg="mod">
          <ac:chgData name="Johnson, Neil" userId="6cdce4e0-5a1e-49e3-8a22-2740ee15a8d0" providerId="ADAL" clId="{7284DACE-15EB-4824-A50B-D084D165F12F}" dt="2026-07-27T00:14:38.030" v="3104" actId="1076"/>
          <ac:spMkLst>
            <pc:docMk/>
            <pc:sldMk cId="1352754346" sldId="4330"/>
            <ac:spMk id="17" creationId="{06CAF7BA-6E0B-73CC-58DF-B328403E4199}"/>
          </ac:spMkLst>
        </pc:spChg>
        <pc:spChg chg="add mod">
          <ac:chgData name="Johnson, Neil" userId="6cdce4e0-5a1e-49e3-8a22-2740ee15a8d0" providerId="ADAL" clId="{7284DACE-15EB-4824-A50B-D084D165F12F}" dt="2026-07-27T00:14:46.987" v="3105" actId="1076"/>
          <ac:spMkLst>
            <pc:docMk/>
            <pc:sldMk cId="1352754346" sldId="4330"/>
            <ac:spMk id="18" creationId="{BF984FE4-90D5-E285-673E-4D45C31AF44A}"/>
          </ac:spMkLst>
        </pc:spChg>
        <pc:spChg chg="add mod">
          <ac:chgData name="Johnson, Neil" userId="6cdce4e0-5a1e-49e3-8a22-2740ee15a8d0" providerId="ADAL" clId="{7284DACE-15EB-4824-A50B-D084D165F12F}" dt="2026-07-27T00:15:39.302" v="3125" actId="1076"/>
          <ac:spMkLst>
            <pc:docMk/>
            <pc:sldMk cId="1352754346" sldId="4330"/>
            <ac:spMk id="19" creationId="{D520422E-8CB2-44A1-3130-25E77DD53C47}"/>
          </ac:spMkLst>
        </pc:spChg>
        <pc:spChg chg="mod">
          <ac:chgData name="Johnson, Neil" userId="6cdce4e0-5a1e-49e3-8a22-2740ee15a8d0" providerId="ADAL" clId="{7284DACE-15EB-4824-A50B-D084D165F12F}" dt="2026-07-27T00:15:23.495" v="3124" actId="1076"/>
          <ac:spMkLst>
            <pc:docMk/>
            <pc:sldMk cId="1352754346" sldId="4330"/>
            <ac:spMk id="21" creationId="{5DF90C07-6A7B-9F17-2488-771D10999604}"/>
          </ac:spMkLst>
        </pc:spChg>
        <pc:spChg chg="add mod">
          <ac:chgData name="Johnson, Neil" userId="6cdce4e0-5a1e-49e3-8a22-2740ee15a8d0" providerId="ADAL" clId="{7284DACE-15EB-4824-A50B-D084D165F12F}" dt="2026-07-27T01:01:52.723" v="4035" actId="688"/>
          <ac:spMkLst>
            <pc:docMk/>
            <pc:sldMk cId="1352754346" sldId="4330"/>
            <ac:spMk id="27" creationId="{6B1D7996-B9C4-72DB-27C0-4F736B05137A}"/>
          </ac:spMkLst>
        </pc:spChg>
        <pc:picChg chg="mod">
          <ac:chgData name="Johnson, Neil" userId="6cdce4e0-5a1e-49e3-8a22-2740ee15a8d0" providerId="ADAL" clId="{7284DACE-15EB-4824-A50B-D084D165F12F}" dt="2026-07-27T00:13:08.751" v="3099" actId="1076"/>
          <ac:picMkLst>
            <pc:docMk/>
            <pc:sldMk cId="1352754346" sldId="4330"/>
            <ac:picMk id="6" creationId="{DAD38D3B-0ADF-FDCE-0E29-020B47554E0B}"/>
          </ac:picMkLst>
        </pc:picChg>
        <pc:cxnChg chg="add mod">
          <ac:chgData name="Johnson, Neil" userId="6cdce4e0-5a1e-49e3-8a22-2740ee15a8d0" providerId="ADAL" clId="{7284DACE-15EB-4824-A50B-D084D165F12F}" dt="2026-07-27T00:59:53.814" v="4022" actId="208"/>
          <ac:cxnSpMkLst>
            <pc:docMk/>
            <pc:sldMk cId="1352754346" sldId="4330"/>
            <ac:cxnSpMk id="23" creationId="{B5A62F11-1949-7101-BF8C-B948B44766BD}"/>
          </ac:cxnSpMkLst>
        </pc:cxnChg>
        <pc:cxnChg chg="add mod">
          <ac:chgData name="Johnson, Neil" userId="6cdce4e0-5a1e-49e3-8a22-2740ee15a8d0" providerId="ADAL" clId="{7284DACE-15EB-4824-A50B-D084D165F12F}" dt="2026-07-27T01:00:02.903" v="4024" actId="1076"/>
          <ac:cxnSpMkLst>
            <pc:docMk/>
            <pc:sldMk cId="1352754346" sldId="4330"/>
            <ac:cxnSpMk id="24" creationId="{DB9569EE-8D72-0078-12BA-61DAF5B731E6}"/>
          </ac:cxnSpMkLst>
        </pc:cxnChg>
        <pc:cxnChg chg="add del">
          <ac:chgData name="Johnson, Neil" userId="6cdce4e0-5a1e-49e3-8a22-2740ee15a8d0" providerId="ADAL" clId="{7284DACE-15EB-4824-A50B-D084D165F12F}" dt="2026-07-27T01:01:16.702" v="4026" actId="478"/>
          <ac:cxnSpMkLst>
            <pc:docMk/>
            <pc:sldMk cId="1352754346" sldId="4330"/>
            <ac:cxnSpMk id="26" creationId="{30832A9B-12C3-8259-0FB0-D4034F56F14E}"/>
          </ac:cxnSpMkLst>
        </pc:cxnChg>
      </pc:sldChg>
      <pc:sldChg chg="addSp delSp modSp new mod">
        <pc:chgData name="Johnson, Neil" userId="6cdce4e0-5a1e-49e3-8a22-2740ee15a8d0" providerId="ADAL" clId="{7284DACE-15EB-4824-A50B-D084D165F12F}" dt="2026-07-27T22:20:22.341" v="6275" actId="1582"/>
        <pc:sldMkLst>
          <pc:docMk/>
          <pc:sldMk cId="1214524890" sldId="4331"/>
        </pc:sldMkLst>
        <pc:spChg chg="mod">
          <ac:chgData name="Johnson, Neil" userId="6cdce4e0-5a1e-49e3-8a22-2740ee15a8d0" providerId="ADAL" clId="{7284DACE-15EB-4824-A50B-D084D165F12F}" dt="2026-07-27T01:12:31.147" v="4149" actId="20577"/>
          <ac:spMkLst>
            <pc:docMk/>
            <pc:sldMk cId="1214524890" sldId="4331"/>
            <ac:spMk id="2" creationId="{93B2AE8A-E734-072C-FF1B-FB843FE2A4E2}"/>
          </ac:spMkLst>
        </pc:spChg>
        <pc:spChg chg="del">
          <ac:chgData name="Johnson, Neil" userId="6cdce4e0-5a1e-49e3-8a22-2740ee15a8d0" providerId="ADAL" clId="{7284DACE-15EB-4824-A50B-D084D165F12F}" dt="2026-07-27T01:06:04.190" v="4091" actId="478"/>
          <ac:spMkLst>
            <pc:docMk/>
            <pc:sldMk cId="1214524890" sldId="4331"/>
            <ac:spMk id="3" creationId="{C5BF7B3E-CE34-54F7-F0C9-0DDDF8AA51C1}"/>
          </ac:spMkLst>
        </pc:spChg>
        <pc:spChg chg="add del mod">
          <ac:chgData name="Johnson, Neil" userId="6cdce4e0-5a1e-49e3-8a22-2740ee15a8d0" providerId="ADAL" clId="{7284DACE-15EB-4824-A50B-D084D165F12F}" dt="2026-07-27T22:16:39.908" v="6248" actId="478"/>
          <ac:spMkLst>
            <pc:docMk/>
            <pc:sldMk cId="1214524890" sldId="4331"/>
            <ac:spMk id="8" creationId="{DCFAAEEA-99D3-15CB-6313-CC7654F37801}"/>
          </ac:spMkLst>
        </pc:spChg>
        <pc:spChg chg="add mod">
          <ac:chgData name="Johnson, Neil" userId="6cdce4e0-5a1e-49e3-8a22-2740ee15a8d0" providerId="ADAL" clId="{7284DACE-15EB-4824-A50B-D084D165F12F}" dt="2026-07-27T22:16:43.880" v="6249" actId="1076"/>
          <ac:spMkLst>
            <pc:docMk/>
            <pc:sldMk cId="1214524890" sldId="4331"/>
            <ac:spMk id="10" creationId="{2C43D99D-577E-FA17-E701-62EC17FDBFFC}"/>
          </ac:spMkLst>
        </pc:spChg>
        <pc:spChg chg="add mod">
          <ac:chgData name="Johnson, Neil" userId="6cdce4e0-5a1e-49e3-8a22-2740ee15a8d0" providerId="ADAL" clId="{7284DACE-15EB-4824-A50B-D084D165F12F}" dt="2026-07-27T22:18:42.875" v="6272" actId="1076"/>
          <ac:spMkLst>
            <pc:docMk/>
            <pc:sldMk cId="1214524890" sldId="4331"/>
            <ac:spMk id="14" creationId="{14F59160-78DD-513F-4428-2C4E485C68D9}"/>
          </ac:spMkLst>
        </pc:spChg>
        <pc:spChg chg="add del mod">
          <ac:chgData name="Johnson, Neil" userId="6cdce4e0-5a1e-49e3-8a22-2740ee15a8d0" providerId="ADAL" clId="{7284DACE-15EB-4824-A50B-D084D165F12F}" dt="2026-07-27T01:26:02.267" v="4188" actId="478"/>
          <ac:spMkLst>
            <pc:docMk/>
            <pc:sldMk cId="1214524890" sldId="4331"/>
            <ac:spMk id="16" creationId="{D5E0D5F2-3D29-D071-31FE-696CB0B6CE0B}"/>
          </ac:spMkLst>
        </pc:spChg>
        <pc:spChg chg="add del mod">
          <ac:chgData name="Johnson, Neil" userId="6cdce4e0-5a1e-49e3-8a22-2740ee15a8d0" providerId="ADAL" clId="{7284DACE-15EB-4824-A50B-D084D165F12F}" dt="2026-07-27T01:26:02.267" v="4188" actId="478"/>
          <ac:spMkLst>
            <pc:docMk/>
            <pc:sldMk cId="1214524890" sldId="4331"/>
            <ac:spMk id="18" creationId="{80F6313E-D992-E446-6AFB-3EAEB5410B4F}"/>
          </ac:spMkLst>
        </pc:spChg>
        <pc:spChg chg="add del mod">
          <ac:chgData name="Johnson, Neil" userId="6cdce4e0-5a1e-49e3-8a22-2740ee15a8d0" providerId="ADAL" clId="{7284DACE-15EB-4824-A50B-D084D165F12F}" dt="2026-07-27T01:26:02.267" v="4188" actId="478"/>
          <ac:spMkLst>
            <pc:docMk/>
            <pc:sldMk cId="1214524890" sldId="4331"/>
            <ac:spMk id="20" creationId="{EAB66E53-A899-41EC-E723-333F8EA7FA9A}"/>
          </ac:spMkLst>
        </pc:spChg>
        <pc:spChg chg="add del mod">
          <ac:chgData name="Johnson, Neil" userId="6cdce4e0-5a1e-49e3-8a22-2740ee15a8d0" providerId="ADAL" clId="{7284DACE-15EB-4824-A50B-D084D165F12F}" dt="2026-07-27T01:26:02.267" v="4188" actId="478"/>
          <ac:spMkLst>
            <pc:docMk/>
            <pc:sldMk cId="1214524890" sldId="4331"/>
            <ac:spMk id="22" creationId="{D7116B2D-1ACA-3D32-BB6E-7A4AF6A95AF2}"/>
          </ac:spMkLst>
        </pc:spChg>
        <pc:spChg chg="add del mod">
          <ac:chgData name="Johnson, Neil" userId="6cdce4e0-5a1e-49e3-8a22-2740ee15a8d0" providerId="ADAL" clId="{7284DACE-15EB-4824-A50B-D084D165F12F}" dt="2026-07-27T01:26:02.267" v="4188" actId="478"/>
          <ac:spMkLst>
            <pc:docMk/>
            <pc:sldMk cId="1214524890" sldId="4331"/>
            <ac:spMk id="24" creationId="{FDF69A58-3BD1-9BC5-ADF4-D76B58D93898}"/>
          </ac:spMkLst>
        </pc:spChg>
        <pc:picChg chg="add mod">
          <ac:chgData name="Johnson, Neil" userId="6cdce4e0-5a1e-49e3-8a22-2740ee15a8d0" providerId="ADAL" clId="{7284DACE-15EB-4824-A50B-D084D165F12F}" dt="2026-07-27T22:17:15.511" v="6253" actId="1076"/>
          <ac:picMkLst>
            <pc:docMk/>
            <pc:sldMk cId="1214524890" sldId="4331"/>
            <ac:picMk id="4" creationId="{98CC3D7F-9520-19ED-C22D-14C4B19B312E}"/>
          </ac:picMkLst>
        </pc:picChg>
        <pc:picChg chg="add mod">
          <ac:chgData name="Johnson, Neil" userId="6cdce4e0-5a1e-49e3-8a22-2740ee15a8d0" providerId="ADAL" clId="{7284DACE-15EB-4824-A50B-D084D165F12F}" dt="2026-07-27T01:10:58.473" v="4122" actId="1076"/>
          <ac:picMkLst>
            <pc:docMk/>
            <pc:sldMk cId="1214524890" sldId="4331"/>
            <ac:picMk id="5" creationId="{97867EC4-406B-0277-8E5C-9BF3DF221F16}"/>
          </ac:picMkLst>
        </pc:picChg>
        <pc:picChg chg="add mod">
          <ac:chgData name="Johnson, Neil" userId="6cdce4e0-5a1e-49e3-8a22-2740ee15a8d0" providerId="ADAL" clId="{7284DACE-15EB-4824-A50B-D084D165F12F}" dt="2026-07-27T22:16:30.051" v="6246" actId="14100"/>
          <ac:picMkLst>
            <pc:docMk/>
            <pc:sldMk cId="1214524890" sldId="4331"/>
            <ac:picMk id="7" creationId="{D0E852C6-753A-CC7B-D687-1C8A3065E397}"/>
          </ac:picMkLst>
        </pc:picChg>
        <pc:picChg chg="add mod">
          <ac:chgData name="Johnson, Neil" userId="6cdce4e0-5a1e-49e3-8a22-2740ee15a8d0" providerId="ADAL" clId="{7284DACE-15EB-4824-A50B-D084D165F12F}" dt="2026-07-27T01:11:19.779" v="4127" actId="1076"/>
          <ac:picMkLst>
            <pc:docMk/>
            <pc:sldMk cId="1214524890" sldId="4331"/>
            <ac:picMk id="12" creationId="{F80EBA21-92D7-865E-D412-C98A35BA89BB}"/>
          </ac:picMkLst>
        </pc:picChg>
        <pc:picChg chg="add del mod">
          <ac:chgData name="Johnson, Neil" userId="6cdce4e0-5a1e-49e3-8a22-2740ee15a8d0" providerId="ADAL" clId="{7284DACE-15EB-4824-A50B-D084D165F12F}" dt="2026-07-27T01:26:02.267" v="4188" actId="478"/>
          <ac:picMkLst>
            <pc:docMk/>
            <pc:sldMk cId="1214524890" sldId="4331"/>
            <ac:picMk id="14" creationId="{CA36D215-5F36-5206-273D-E40EC9E4C128}"/>
          </ac:picMkLst>
        </pc:picChg>
        <pc:picChg chg="add mod">
          <ac:chgData name="Johnson, Neil" userId="6cdce4e0-5a1e-49e3-8a22-2740ee15a8d0" providerId="ADAL" clId="{7284DACE-15EB-4824-A50B-D084D165F12F}" dt="2026-07-27T01:27:57.543" v="4196" actId="1076"/>
          <ac:picMkLst>
            <pc:docMk/>
            <pc:sldMk cId="1214524890" sldId="4331"/>
            <ac:picMk id="26" creationId="{35D18BB0-2CDB-7A2F-BDBD-249F9FECB535}"/>
          </ac:picMkLst>
        </pc:picChg>
        <pc:cxnChg chg="add mod">
          <ac:chgData name="Johnson, Neil" userId="6cdce4e0-5a1e-49e3-8a22-2740ee15a8d0" providerId="ADAL" clId="{7284DACE-15EB-4824-A50B-D084D165F12F}" dt="2026-07-27T22:18:26.545" v="6257" actId="1582"/>
          <ac:cxnSpMkLst>
            <pc:docMk/>
            <pc:sldMk cId="1214524890" sldId="4331"/>
            <ac:cxnSpMk id="9" creationId="{64EBEE41-919F-896A-F20B-BCEAE0F8E886}"/>
          </ac:cxnSpMkLst>
        </pc:cxnChg>
        <pc:cxnChg chg="add mod">
          <ac:chgData name="Johnson, Neil" userId="6cdce4e0-5a1e-49e3-8a22-2740ee15a8d0" providerId="ADAL" clId="{7284DACE-15EB-4824-A50B-D084D165F12F}" dt="2026-07-27T22:18:26.545" v="6257" actId="1582"/>
          <ac:cxnSpMkLst>
            <pc:docMk/>
            <pc:sldMk cId="1214524890" sldId="4331"/>
            <ac:cxnSpMk id="13" creationId="{808B2C40-9FE8-0F2D-6592-D392BDB03485}"/>
          </ac:cxnSpMkLst>
        </pc:cxnChg>
        <pc:cxnChg chg="add mod">
          <ac:chgData name="Johnson, Neil" userId="6cdce4e0-5a1e-49e3-8a22-2740ee15a8d0" providerId="ADAL" clId="{7284DACE-15EB-4824-A50B-D084D165F12F}" dt="2026-07-27T22:20:22.341" v="6275" actId="1582"/>
          <ac:cxnSpMkLst>
            <pc:docMk/>
            <pc:sldMk cId="1214524890" sldId="4331"/>
            <ac:cxnSpMk id="16" creationId="{8CF3D5FB-7866-1060-6080-AC4D956292AE}"/>
          </ac:cxnSpMkLst>
        </pc:cxnChg>
      </pc:sldChg>
      <pc:sldChg chg="addSp delSp modSp new mod">
        <pc:chgData name="Johnson, Neil" userId="6cdce4e0-5a1e-49e3-8a22-2740ee15a8d0" providerId="ADAL" clId="{7284DACE-15EB-4824-A50B-D084D165F12F}" dt="2026-07-27T01:49:53.381" v="4285" actId="1076"/>
        <pc:sldMkLst>
          <pc:docMk/>
          <pc:sldMk cId="538597104" sldId="4332"/>
        </pc:sldMkLst>
        <pc:spChg chg="mod">
          <ac:chgData name="Johnson, Neil" userId="6cdce4e0-5a1e-49e3-8a22-2740ee15a8d0" providerId="ADAL" clId="{7284DACE-15EB-4824-A50B-D084D165F12F}" dt="2026-07-27T01:49:53.381" v="4285" actId="1076"/>
          <ac:spMkLst>
            <pc:docMk/>
            <pc:sldMk cId="538597104" sldId="4332"/>
            <ac:spMk id="2" creationId="{D2C189D9-4008-DCA3-10F9-FF0FBC1E9C10}"/>
          </ac:spMkLst>
        </pc:spChg>
        <pc:spChg chg="del">
          <ac:chgData name="Johnson, Neil" userId="6cdce4e0-5a1e-49e3-8a22-2740ee15a8d0" providerId="ADAL" clId="{7284DACE-15EB-4824-A50B-D084D165F12F}" dt="2026-07-27T01:40:43.731" v="4224" actId="478"/>
          <ac:spMkLst>
            <pc:docMk/>
            <pc:sldMk cId="538597104" sldId="4332"/>
            <ac:spMk id="3" creationId="{EADA2FC9-318C-3506-BBA6-551D6B33DD84}"/>
          </ac:spMkLst>
        </pc:spChg>
        <pc:spChg chg="add del mod">
          <ac:chgData name="Johnson, Neil" userId="6cdce4e0-5a1e-49e3-8a22-2740ee15a8d0" providerId="ADAL" clId="{7284DACE-15EB-4824-A50B-D084D165F12F}" dt="2026-07-27T01:41:59.179" v="4251" actId="478"/>
          <ac:spMkLst>
            <pc:docMk/>
            <pc:sldMk cId="538597104" sldId="4332"/>
            <ac:spMk id="10" creationId="{29012F25-96D2-99EE-0CF3-C11AE0BBA7D7}"/>
          </ac:spMkLst>
        </pc:spChg>
        <pc:picChg chg="add del mod">
          <ac:chgData name="Johnson, Neil" userId="6cdce4e0-5a1e-49e3-8a22-2740ee15a8d0" providerId="ADAL" clId="{7284DACE-15EB-4824-A50B-D084D165F12F}" dt="2026-07-27T01:33:03.290" v="4221" actId="478"/>
          <ac:picMkLst>
            <pc:docMk/>
            <pc:sldMk cId="538597104" sldId="4332"/>
            <ac:picMk id="5" creationId="{FEFB31AE-82ED-DA63-DBE9-CD47B1037C85}"/>
          </ac:picMkLst>
        </pc:picChg>
        <pc:picChg chg="add mod">
          <ac:chgData name="Johnson, Neil" userId="6cdce4e0-5a1e-49e3-8a22-2740ee15a8d0" providerId="ADAL" clId="{7284DACE-15EB-4824-A50B-D084D165F12F}" dt="2026-07-27T01:33:55.717" v="4223" actId="1076"/>
          <ac:picMkLst>
            <pc:docMk/>
            <pc:sldMk cId="538597104" sldId="4332"/>
            <ac:picMk id="7" creationId="{F17286D5-24F4-59CA-64EC-0562D707EA92}"/>
          </ac:picMkLst>
        </pc:picChg>
        <pc:picChg chg="add del mod">
          <ac:chgData name="Johnson, Neil" userId="6cdce4e0-5a1e-49e3-8a22-2740ee15a8d0" providerId="ADAL" clId="{7284DACE-15EB-4824-A50B-D084D165F12F}" dt="2026-07-27T01:43:21.814" v="4253" actId="478"/>
          <ac:picMkLst>
            <pc:docMk/>
            <pc:sldMk cId="538597104" sldId="4332"/>
            <ac:picMk id="9" creationId="{7516832B-A8DD-DFE9-AA61-4C177776F706}"/>
          </ac:picMkLst>
        </pc:picChg>
        <pc:picChg chg="add mod">
          <ac:chgData name="Johnson, Neil" userId="6cdce4e0-5a1e-49e3-8a22-2740ee15a8d0" providerId="ADAL" clId="{7284DACE-15EB-4824-A50B-D084D165F12F}" dt="2026-07-27T01:47:33.734" v="4257" actId="1076"/>
          <ac:picMkLst>
            <pc:docMk/>
            <pc:sldMk cId="538597104" sldId="4332"/>
            <ac:picMk id="12" creationId="{309D3F97-F26E-0622-865D-89D869E14425}"/>
          </ac:picMkLst>
        </pc:picChg>
        <pc:picChg chg="add mod">
          <ac:chgData name="Johnson, Neil" userId="6cdce4e0-5a1e-49e3-8a22-2740ee15a8d0" providerId="ADAL" clId="{7284DACE-15EB-4824-A50B-D084D165F12F}" dt="2026-07-27T01:47:45.778" v="4262" actId="1076"/>
          <ac:picMkLst>
            <pc:docMk/>
            <pc:sldMk cId="538597104" sldId="4332"/>
            <ac:picMk id="14" creationId="{07884D05-C6D3-6ED2-10CD-3B55DE447467}"/>
          </ac:picMkLst>
        </pc:picChg>
      </pc:sldChg>
      <pc:sldChg chg="addSp modSp new mod">
        <pc:chgData name="Johnson, Neil" userId="6cdce4e0-5a1e-49e3-8a22-2740ee15a8d0" providerId="ADAL" clId="{7284DACE-15EB-4824-A50B-D084D165F12F}" dt="2026-07-27T22:25:43.468" v="6286" actId="1036"/>
        <pc:sldMkLst>
          <pc:docMk/>
          <pc:sldMk cId="1054221472" sldId="4333"/>
        </pc:sldMkLst>
        <pc:spChg chg="mod">
          <ac:chgData name="Johnson, Neil" userId="6cdce4e0-5a1e-49e3-8a22-2740ee15a8d0" providerId="ADAL" clId="{7284DACE-15EB-4824-A50B-D084D165F12F}" dt="2026-07-27T01:56:19.049" v="4624" actId="207"/>
          <ac:spMkLst>
            <pc:docMk/>
            <pc:sldMk cId="1054221472" sldId="4333"/>
            <ac:spMk id="2" creationId="{E3E5B34F-FC11-D6AA-447C-BBF53B65E7A7}"/>
          </ac:spMkLst>
        </pc:spChg>
        <pc:spChg chg="mod">
          <ac:chgData name="Johnson, Neil" userId="6cdce4e0-5a1e-49e3-8a22-2740ee15a8d0" providerId="ADAL" clId="{7284DACE-15EB-4824-A50B-D084D165F12F}" dt="2026-07-27T22:25:43.468" v="6286" actId="1036"/>
          <ac:spMkLst>
            <pc:docMk/>
            <pc:sldMk cId="1054221472" sldId="4333"/>
            <ac:spMk id="3" creationId="{DFC3CD86-818F-13C5-AA52-03BD5AF9B294}"/>
          </ac:spMkLst>
        </pc:spChg>
        <pc:spChg chg="add mod">
          <ac:chgData name="Johnson, Neil" userId="6cdce4e0-5a1e-49e3-8a22-2740ee15a8d0" providerId="ADAL" clId="{7284DACE-15EB-4824-A50B-D084D165F12F}" dt="2026-07-27T22:25:00.769" v="6284" actId="207"/>
          <ac:spMkLst>
            <pc:docMk/>
            <pc:sldMk cId="1054221472" sldId="4333"/>
            <ac:spMk id="6" creationId="{83A4680B-E66B-D5F9-7428-238937BC4CCB}"/>
          </ac:spMkLst>
        </pc:spChg>
        <pc:picChg chg="add mod">
          <ac:chgData name="Johnson, Neil" userId="6cdce4e0-5a1e-49e3-8a22-2740ee15a8d0" providerId="ADAL" clId="{7284DACE-15EB-4824-A50B-D084D165F12F}" dt="2026-07-27T01:54:00.447" v="4455" actId="1076"/>
          <ac:picMkLst>
            <pc:docMk/>
            <pc:sldMk cId="1054221472" sldId="4333"/>
            <ac:picMk id="5" creationId="{1CC277AE-599C-01AF-F2B0-42766A17A367}"/>
          </ac:picMkLst>
        </pc:picChg>
      </pc:sldChg>
      <pc:sldChg chg="addSp delSp modSp new mod">
        <pc:chgData name="Johnson, Neil" userId="6cdce4e0-5a1e-49e3-8a22-2740ee15a8d0" providerId="ADAL" clId="{7284DACE-15EB-4824-A50B-D084D165F12F}" dt="2026-07-27T02:05:38.050" v="4631" actId="14100"/>
        <pc:sldMkLst>
          <pc:docMk/>
          <pc:sldMk cId="4105084944" sldId="4334"/>
        </pc:sldMkLst>
        <pc:spChg chg="del mod">
          <ac:chgData name="Johnson, Neil" userId="6cdce4e0-5a1e-49e3-8a22-2740ee15a8d0" providerId="ADAL" clId="{7284DACE-15EB-4824-A50B-D084D165F12F}" dt="2026-07-27T02:05:31.690" v="4629" actId="478"/>
          <ac:spMkLst>
            <pc:docMk/>
            <pc:sldMk cId="4105084944" sldId="4334"/>
            <ac:spMk id="2" creationId="{BBB87426-E067-59CD-C05B-972D0640327E}"/>
          </ac:spMkLst>
        </pc:spChg>
        <pc:spChg chg="del">
          <ac:chgData name="Johnson, Neil" userId="6cdce4e0-5a1e-49e3-8a22-2740ee15a8d0" providerId="ADAL" clId="{7284DACE-15EB-4824-A50B-D084D165F12F}" dt="2026-07-27T02:05:08.112" v="4625" actId="22"/>
          <ac:spMkLst>
            <pc:docMk/>
            <pc:sldMk cId="4105084944" sldId="4334"/>
            <ac:spMk id="3" creationId="{1EF50D16-1E65-6E5E-9E09-B8FB62B4691F}"/>
          </ac:spMkLst>
        </pc:spChg>
        <pc:picChg chg="add mod ord">
          <ac:chgData name="Johnson, Neil" userId="6cdce4e0-5a1e-49e3-8a22-2740ee15a8d0" providerId="ADAL" clId="{7284DACE-15EB-4824-A50B-D084D165F12F}" dt="2026-07-27T02:05:38.050" v="4631" actId="14100"/>
          <ac:picMkLst>
            <pc:docMk/>
            <pc:sldMk cId="4105084944" sldId="4334"/>
            <ac:picMk id="5" creationId="{C58B4B87-A147-EC01-47CC-DDD9D8497B4D}"/>
          </ac:picMkLst>
        </pc:picChg>
      </pc:sldChg>
      <pc:sldChg chg="addSp delSp modSp new mod">
        <pc:chgData name="Johnson, Neil" userId="6cdce4e0-5a1e-49e3-8a22-2740ee15a8d0" providerId="ADAL" clId="{7284DACE-15EB-4824-A50B-D084D165F12F}" dt="2026-07-27T03:20:28.259" v="4802" actId="1076"/>
        <pc:sldMkLst>
          <pc:docMk/>
          <pc:sldMk cId="2864602529" sldId="4335"/>
        </pc:sldMkLst>
        <pc:spChg chg="mod">
          <ac:chgData name="Johnson, Neil" userId="6cdce4e0-5a1e-49e3-8a22-2740ee15a8d0" providerId="ADAL" clId="{7284DACE-15EB-4824-A50B-D084D165F12F}" dt="2026-07-27T03:20:19.288" v="4800" actId="20577"/>
          <ac:spMkLst>
            <pc:docMk/>
            <pc:sldMk cId="2864602529" sldId="4335"/>
            <ac:spMk id="2" creationId="{F7B52FC4-CA36-1FE7-A237-1EF221567BD7}"/>
          </ac:spMkLst>
        </pc:spChg>
        <pc:spChg chg="del">
          <ac:chgData name="Johnson, Neil" userId="6cdce4e0-5a1e-49e3-8a22-2740ee15a8d0" providerId="ADAL" clId="{7284DACE-15EB-4824-A50B-D084D165F12F}" dt="2026-07-27T03:20:24.627" v="4801" actId="22"/>
          <ac:spMkLst>
            <pc:docMk/>
            <pc:sldMk cId="2864602529" sldId="4335"/>
            <ac:spMk id="3" creationId="{F1C066E7-73C2-A4BD-6357-62FDA0504332}"/>
          </ac:spMkLst>
        </pc:spChg>
        <pc:picChg chg="add mod ord">
          <ac:chgData name="Johnson, Neil" userId="6cdce4e0-5a1e-49e3-8a22-2740ee15a8d0" providerId="ADAL" clId="{7284DACE-15EB-4824-A50B-D084D165F12F}" dt="2026-07-27T03:20:28.259" v="4802" actId="1076"/>
          <ac:picMkLst>
            <pc:docMk/>
            <pc:sldMk cId="2864602529" sldId="4335"/>
            <ac:picMk id="5" creationId="{09547875-951B-AF30-5E64-33B8DA42E5DA}"/>
          </ac:picMkLst>
        </pc:picChg>
      </pc:sldChg>
      <pc:sldChg chg="addSp delSp modSp new mod">
        <pc:chgData name="Johnson, Neil" userId="6cdce4e0-5a1e-49e3-8a22-2740ee15a8d0" providerId="ADAL" clId="{7284DACE-15EB-4824-A50B-D084D165F12F}" dt="2026-07-27T03:24:36.337" v="4813" actId="14100"/>
        <pc:sldMkLst>
          <pc:docMk/>
          <pc:sldMk cId="1751640433" sldId="4336"/>
        </pc:sldMkLst>
        <pc:spChg chg="del">
          <ac:chgData name="Johnson, Neil" userId="6cdce4e0-5a1e-49e3-8a22-2740ee15a8d0" providerId="ADAL" clId="{7284DACE-15EB-4824-A50B-D084D165F12F}" dt="2026-07-27T03:22:18.690" v="4805"/>
          <ac:spMkLst>
            <pc:docMk/>
            <pc:sldMk cId="1751640433" sldId="4336"/>
            <ac:spMk id="3" creationId="{10A7D1DA-2AC2-B737-A988-5775DB4FEFD2}"/>
          </ac:spMkLst>
        </pc:spChg>
        <pc:spChg chg="add del mod">
          <ac:chgData name="Johnson, Neil" userId="6cdce4e0-5a1e-49e3-8a22-2740ee15a8d0" providerId="ADAL" clId="{7284DACE-15EB-4824-A50B-D084D165F12F}" dt="2026-07-27T03:24:28.312" v="4811"/>
          <ac:spMkLst>
            <pc:docMk/>
            <pc:sldMk cId="1751640433" sldId="4336"/>
            <ac:spMk id="6" creationId="{C6E67575-7B55-3349-71C5-5F60251C545A}"/>
          </ac:spMkLst>
        </pc:spChg>
        <pc:picChg chg="add del mod">
          <ac:chgData name="Johnson, Neil" userId="6cdce4e0-5a1e-49e3-8a22-2740ee15a8d0" providerId="ADAL" clId="{7284DACE-15EB-4824-A50B-D084D165F12F}" dt="2026-07-27T03:23:09.296" v="4810" actId="478"/>
          <ac:picMkLst>
            <pc:docMk/>
            <pc:sldMk cId="1751640433" sldId="4336"/>
            <ac:picMk id="4" creationId="{1D007545-1BFA-B9F8-23F0-6D103FC19B6A}"/>
          </ac:picMkLst>
        </pc:picChg>
        <pc:picChg chg="add mod">
          <ac:chgData name="Johnson, Neil" userId="6cdce4e0-5a1e-49e3-8a22-2740ee15a8d0" providerId="ADAL" clId="{7284DACE-15EB-4824-A50B-D084D165F12F}" dt="2026-07-27T03:24:36.337" v="4813" actId="14100"/>
          <ac:picMkLst>
            <pc:docMk/>
            <pc:sldMk cId="1751640433" sldId="4336"/>
            <ac:picMk id="7" creationId="{6F37AEA0-47F3-D5DA-0322-F6951E7CEFB8}"/>
          </ac:picMkLst>
        </pc:picChg>
      </pc:sldChg>
      <pc:sldChg chg="addSp delSp modSp new mod">
        <pc:chgData name="Johnson, Neil" userId="6cdce4e0-5a1e-49e3-8a22-2740ee15a8d0" providerId="ADAL" clId="{7284DACE-15EB-4824-A50B-D084D165F12F}" dt="2026-07-27T22:35:48.887" v="6332" actId="1038"/>
        <pc:sldMkLst>
          <pc:docMk/>
          <pc:sldMk cId="3167649976" sldId="4337"/>
        </pc:sldMkLst>
        <pc:spChg chg="mod">
          <ac:chgData name="Johnson, Neil" userId="6cdce4e0-5a1e-49e3-8a22-2740ee15a8d0" providerId="ADAL" clId="{7284DACE-15EB-4824-A50B-D084D165F12F}" dt="2026-07-27T22:31:36.105" v="6301" actId="207"/>
          <ac:spMkLst>
            <pc:docMk/>
            <pc:sldMk cId="3167649976" sldId="4337"/>
            <ac:spMk id="2" creationId="{5CCB2173-3BF0-8F08-D959-E318B3279E8C}"/>
          </ac:spMkLst>
        </pc:spChg>
        <pc:spChg chg="del">
          <ac:chgData name="Johnson, Neil" userId="6cdce4e0-5a1e-49e3-8a22-2740ee15a8d0" providerId="ADAL" clId="{7284DACE-15EB-4824-A50B-D084D165F12F}" dt="2026-07-27T02:07:10.809" v="4700" actId="22"/>
          <ac:spMkLst>
            <pc:docMk/>
            <pc:sldMk cId="3167649976" sldId="4337"/>
            <ac:spMk id="3" creationId="{13A1E639-007A-6A99-057A-00F09A2BB233}"/>
          </ac:spMkLst>
        </pc:spChg>
        <pc:spChg chg="add mod">
          <ac:chgData name="Johnson, Neil" userId="6cdce4e0-5a1e-49e3-8a22-2740ee15a8d0" providerId="ADAL" clId="{7284DACE-15EB-4824-A50B-D084D165F12F}" dt="2026-07-27T02:09:41.019" v="4782" actId="207"/>
          <ac:spMkLst>
            <pc:docMk/>
            <pc:sldMk cId="3167649976" sldId="4337"/>
            <ac:spMk id="6" creationId="{EC063AE7-4BBD-88E9-6881-E2361C36032D}"/>
          </ac:spMkLst>
        </pc:spChg>
        <pc:spChg chg="add mod">
          <ac:chgData name="Johnson, Neil" userId="6cdce4e0-5a1e-49e3-8a22-2740ee15a8d0" providerId="ADAL" clId="{7284DACE-15EB-4824-A50B-D084D165F12F}" dt="2026-07-27T22:35:48.887" v="6332" actId="1038"/>
          <ac:spMkLst>
            <pc:docMk/>
            <pc:sldMk cId="3167649976" sldId="4337"/>
            <ac:spMk id="7" creationId="{07867C89-7FB1-79A8-A3F4-834A47D61E2F}"/>
          </ac:spMkLst>
        </pc:spChg>
        <pc:picChg chg="add mod">
          <ac:chgData name="Johnson, Neil" userId="6cdce4e0-5a1e-49e3-8a22-2740ee15a8d0" providerId="ADAL" clId="{7284DACE-15EB-4824-A50B-D084D165F12F}" dt="2026-07-27T22:33:30.506" v="6309" actId="1076"/>
          <ac:picMkLst>
            <pc:docMk/>
            <pc:sldMk cId="3167649976" sldId="4337"/>
            <ac:picMk id="4" creationId="{C5A8368D-03AE-65E3-C8CC-D69E8B18B27A}"/>
          </ac:picMkLst>
        </pc:picChg>
        <pc:picChg chg="add mod ord">
          <ac:chgData name="Johnson, Neil" userId="6cdce4e0-5a1e-49e3-8a22-2740ee15a8d0" providerId="ADAL" clId="{7284DACE-15EB-4824-A50B-D084D165F12F}" dt="2026-07-27T02:07:32.044" v="4703" actId="1076"/>
          <ac:picMkLst>
            <pc:docMk/>
            <pc:sldMk cId="3167649976" sldId="4337"/>
            <ac:picMk id="5" creationId="{5EFF4E7C-E3E3-7F04-BEDC-25EE2DD0D6C0}"/>
          </ac:picMkLst>
        </pc:picChg>
      </pc:sldChg>
      <pc:sldChg chg="addSp delSp modSp new del mod">
        <pc:chgData name="Johnson, Neil" userId="6cdce4e0-5a1e-49e3-8a22-2740ee15a8d0" providerId="ADAL" clId="{7284DACE-15EB-4824-A50B-D084D165F12F}" dt="2026-07-27T04:06:11.252" v="4968" actId="47"/>
        <pc:sldMkLst>
          <pc:docMk/>
          <pc:sldMk cId="3639471234" sldId="4338"/>
        </pc:sldMkLst>
        <pc:spChg chg="mod">
          <ac:chgData name="Johnson, Neil" userId="6cdce4e0-5a1e-49e3-8a22-2740ee15a8d0" providerId="ADAL" clId="{7284DACE-15EB-4824-A50B-D084D165F12F}" dt="2026-07-27T03:40:42.097" v="4867" actId="20577"/>
          <ac:spMkLst>
            <pc:docMk/>
            <pc:sldMk cId="3639471234" sldId="4338"/>
            <ac:spMk id="2" creationId="{73C39C5E-93B7-97E3-48C0-E40CB1B7EDA3}"/>
          </ac:spMkLst>
        </pc:spChg>
        <pc:spChg chg="del">
          <ac:chgData name="Johnson, Neil" userId="6cdce4e0-5a1e-49e3-8a22-2740ee15a8d0" providerId="ADAL" clId="{7284DACE-15EB-4824-A50B-D084D165F12F}" dt="2026-07-27T03:40:17.385" v="4824" actId="22"/>
          <ac:spMkLst>
            <pc:docMk/>
            <pc:sldMk cId="3639471234" sldId="4338"/>
            <ac:spMk id="3" creationId="{6F8E398E-962F-E6A9-C806-95622E7382A1}"/>
          </ac:spMkLst>
        </pc:spChg>
        <pc:picChg chg="add mod ord">
          <ac:chgData name="Johnson, Neil" userId="6cdce4e0-5a1e-49e3-8a22-2740ee15a8d0" providerId="ADAL" clId="{7284DACE-15EB-4824-A50B-D084D165F12F}" dt="2026-07-27T03:40:24.500" v="4826" actId="14100"/>
          <ac:picMkLst>
            <pc:docMk/>
            <pc:sldMk cId="3639471234" sldId="4338"/>
            <ac:picMk id="5" creationId="{61F855F9-50D8-11CB-DBB7-72D6678FA9D8}"/>
          </ac:picMkLst>
        </pc:picChg>
      </pc:sldChg>
      <pc:sldChg chg="addSp delSp modSp new mod">
        <pc:chgData name="Johnson, Neil" userId="6cdce4e0-5a1e-49e3-8a22-2740ee15a8d0" providerId="ADAL" clId="{7284DACE-15EB-4824-A50B-D084D165F12F}" dt="2026-07-27T22:00:50.121" v="6139" actId="1076"/>
        <pc:sldMkLst>
          <pc:docMk/>
          <pc:sldMk cId="3085859023" sldId="4339"/>
        </pc:sldMkLst>
        <pc:spChg chg="mod">
          <ac:chgData name="Johnson, Neil" userId="6cdce4e0-5a1e-49e3-8a22-2740ee15a8d0" providerId="ADAL" clId="{7284DACE-15EB-4824-A50B-D084D165F12F}" dt="2026-07-27T00:47:47.836" v="3862" actId="20577"/>
          <ac:spMkLst>
            <pc:docMk/>
            <pc:sldMk cId="3085859023" sldId="4339"/>
            <ac:spMk id="2" creationId="{2888D8C2-30E9-681D-6D3E-1242C7462CD0}"/>
          </ac:spMkLst>
        </pc:spChg>
        <pc:spChg chg="del">
          <ac:chgData name="Johnson, Neil" userId="6cdce4e0-5a1e-49e3-8a22-2740ee15a8d0" providerId="ADAL" clId="{7284DACE-15EB-4824-A50B-D084D165F12F}" dt="2026-07-27T00:46:51.915" v="3726" actId="478"/>
          <ac:spMkLst>
            <pc:docMk/>
            <pc:sldMk cId="3085859023" sldId="4339"/>
            <ac:spMk id="3" creationId="{78193079-EBF6-72A5-99FF-64D2D2BA7B20}"/>
          </ac:spMkLst>
        </pc:spChg>
        <pc:spChg chg="add mod">
          <ac:chgData name="Johnson, Neil" userId="6cdce4e0-5a1e-49e3-8a22-2740ee15a8d0" providerId="ADAL" clId="{7284DACE-15EB-4824-A50B-D084D165F12F}" dt="2026-07-27T00:47:10.710" v="3827" actId="1038"/>
          <ac:spMkLst>
            <pc:docMk/>
            <pc:sldMk cId="3085859023" sldId="4339"/>
            <ac:spMk id="4" creationId="{6578EF04-7892-1C50-936A-0B6C46395234}"/>
          </ac:spMkLst>
        </pc:spChg>
        <pc:spChg chg="add mod">
          <ac:chgData name="Johnson, Neil" userId="6cdce4e0-5a1e-49e3-8a22-2740ee15a8d0" providerId="ADAL" clId="{7284DACE-15EB-4824-A50B-D084D165F12F}" dt="2026-07-27T00:47:10.710" v="3827" actId="1038"/>
          <ac:spMkLst>
            <pc:docMk/>
            <pc:sldMk cId="3085859023" sldId="4339"/>
            <ac:spMk id="6" creationId="{4EFB4F05-5221-C684-8FE1-29E6B1AA575A}"/>
          </ac:spMkLst>
        </pc:spChg>
        <pc:spChg chg="add mod">
          <ac:chgData name="Johnson, Neil" userId="6cdce4e0-5a1e-49e3-8a22-2740ee15a8d0" providerId="ADAL" clId="{7284DACE-15EB-4824-A50B-D084D165F12F}" dt="2026-07-27T00:47:10.710" v="3827" actId="1038"/>
          <ac:spMkLst>
            <pc:docMk/>
            <pc:sldMk cId="3085859023" sldId="4339"/>
            <ac:spMk id="8" creationId="{2E4C3D46-B3D2-E048-68BF-FC518FF2C24F}"/>
          </ac:spMkLst>
        </pc:spChg>
        <pc:spChg chg="add mod">
          <ac:chgData name="Johnson, Neil" userId="6cdce4e0-5a1e-49e3-8a22-2740ee15a8d0" providerId="ADAL" clId="{7284DACE-15EB-4824-A50B-D084D165F12F}" dt="2026-07-27T00:47:10.710" v="3827" actId="1038"/>
          <ac:spMkLst>
            <pc:docMk/>
            <pc:sldMk cId="3085859023" sldId="4339"/>
            <ac:spMk id="10" creationId="{E08992D1-BCFB-99DA-FC1C-21FCDF5ECB0C}"/>
          </ac:spMkLst>
        </pc:spChg>
        <pc:spChg chg="add mod">
          <ac:chgData name="Johnson, Neil" userId="6cdce4e0-5a1e-49e3-8a22-2740ee15a8d0" providerId="ADAL" clId="{7284DACE-15EB-4824-A50B-D084D165F12F}" dt="2026-07-27T00:47:10.710" v="3827" actId="1038"/>
          <ac:spMkLst>
            <pc:docMk/>
            <pc:sldMk cId="3085859023" sldId="4339"/>
            <ac:spMk id="11" creationId="{1A1F708F-C71D-5E83-6157-8DEBCB4A9439}"/>
          </ac:spMkLst>
        </pc:spChg>
        <pc:spChg chg="add mod">
          <ac:chgData name="Johnson, Neil" userId="6cdce4e0-5a1e-49e3-8a22-2740ee15a8d0" providerId="ADAL" clId="{7284DACE-15EB-4824-A50B-D084D165F12F}" dt="2026-07-27T00:47:10.710" v="3827" actId="1038"/>
          <ac:spMkLst>
            <pc:docMk/>
            <pc:sldMk cId="3085859023" sldId="4339"/>
            <ac:spMk id="12" creationId="{50C096A1-218D-340A-EE7C-C0CD8378A937}"/>
          </ac:spMkLst>
        </pc:spChg>
        <pc:spChg chg="add mod">
          <ac:chgData name="Johnson, Neil" userId="6cdce4e0-5a1e-49e3-8a22-2740ee15a8d0" providerId="ADAL" clId="{7284DACE-15EB-4824-A50B-D084D165F12F}" dt="2026-07-27T00:47:10.710" v="3827" actId="1038"/>
          <ac:spMkLst>
            <pc:docMk/>
            <pc:sldMk cId="3085859023" sldId="4339"/>
            <ac:spMk id="13" creationId="{1DA5E294-D0F2-1056-0451-21F8499C412D}"/>
          </ac:spMkLst>
        </pc:spChg>
        <pc:spChg chg="add mod">
          <ac:chgData name="Johnson, Neil" userId="6cdce4e0-5a1e-49e3-8a22-2740ee15a8d0" providerId="ADAL" clId="{7284DACE-15EB-4824-A50B-D084D165F12F}" dt="2026-07-27T00:47:10.710" v="3827" actId="1038"/>
          <ac:spMkLst>
            <pc:docMk/>
            <pc:sldMk cId="3085859023" sldId="4339"/>
            <ac:spMk id="14" creationId="{8B0C164A-7DC8-2226-1075-81B12B702F0B}"/>
          </ac:spMkLst>
        </pc:spChg>
        <pc:spChg chg="add mod">
          <ac:chgData name="Johnson, Neil" userId="6cdce4e0-5a1e-49e3-8a22-2740ee15a8d0" providerId="ADAL" clId="{7284DACE-15EB-4824-A50B-D084D165F12F}" dt="2026-07-27T00:47:10.710" v="3827" actId="1038"/>
          <ac:spMkLst>
            <pc:docMk/>
            <pc:sldMk cId="3085859023" sldId="4339"/>
            <ac:spMk id="15" creationId="{9420965F-7BC8-1053-2055-2BBD9DE7457B}"/>
          </ac:spMkLst>
        </pc:spChg>
        <pc:spChg chg="add mod">
          <ac:chgData name="Johnson, Neil" userId="6cdce4e0-5a1e-49e3-8a22-2740ee15a8d0" providerId="ADAL" clId="{7284DACE-15EB-4824-A50B-D084D165F12F}" dt="2026-07-27T00:47:10.710" v="3827" actId="1038"/>
          <ac:spMkLst>
            <pc:docMk/>
            <pc:sldMk cId="3085859023" sldId="4339"/>
            <ac:spMk id="17" creationId="{DAB7DFCD-5EC5-B994-B94A-F50E0FCE927C}"/>
          </ac:spMkLst>
        </pc:spChg>
        <pc:picChg chg="add mod">
          <ac:chgData name="Johnson, Neil" userId="6cdce4e0-5a1e-49e3-8a22-2740ee15a8d0" providerId="ADAL" clId="{7284DACE-15EB-4824-A50B-D084D165F12F}" dt="2026-07-27T22:00:50.121" v="6139" actId="1076"/>
          <ac:picMkLst>
            <pc:docMk/>
            <pc:sldMk cId="3085859023" sldId="4339"/>
            <ac:picMk id="18" creationId="{892B0C9E-462F-657F-E24C-E26C62C51ADA}"/>
          </ac:picMkLst>
        </pc:picChg>
      </pc:sldChg>
      <pc:sldChg chg="addSp delSp modSp new mod">
        <pc:chgData name="Johnson, Neil" userId="6cdce4e0-5a1e-49e3-8a22-2740ee15a8d0" providerId="ADAL" clId="{7284DACE-15EB-4824-A50B-D084D165F12F}" dt="2026-07-27T22:02:52.007" v="6151" actId="207"/>
        <pc:sldMkLst>
          <pc:docMk/>
          <pc:sldMk cId="2351182952" sldId="4340"/>
        </pc:sldMkLst>
        <pc:spChg chg="mod">
          <ac:chgData name="Johnson, Neil" userId="6cdce4e0-5a1e-49e3-8a22-2740ee15a8d0" providerId="ADAL" clId="{7284DACE-15EB-4824-A50B-D084D165F12F}" dt="2026-07-27T00:51:08.878" v="3929" actId="404"/>
          <ac:spMkLst>
            <pc:docMk/>
            <pc:sldMk cId="2351182952" sldId="4340"/>
            <ac:spMk id="2" creationId="{784280BF-8DFB-4318-4A07-83B57DF969C8}"/>
          </ac:spMkLst>
        </pc:spChg>
        <pc:spChg chg="add mod">
          <ac:chgData name="Johnson, Neil" userId="6cdce4e0-5a1e-49e3-8a22-2740ee15a8d0" providerId="ADAL" clId="{7284DACE-15EB-4824-A50B-D084D165F12F}" dt="2026-07-27T22:02:52.007" v="6151" actId="207"/>
          <ac:spMkLst>
            <pc:docMk/>
            <pc:sldMk cId="2351182952" sldId="4340"/>
            <ac:spMk id="3" creationId="{92612657-51EA-06F9-A548-E13BD51A374A}"/>
          </ac:spMkLst>
        </pc:spChg>
        <pc:spChg chg="del">
          <ac:chgData name="Johnson, Neil" userId="6cdce4e0-5a1e-49e3-8a22-2740ee15a8d0" providerId="ADAL" clId="{7284DACE-15EB-4824-A50B-D084D165F12F}" dt="2026-07-27T00:49:23.636" v="3866" actId="478"/>
          <ac:spMkLst>
            <pc:docMk/>
            <pc:sldMk cId="2351182952" sldId="4340"/>
            <ac:spMk id="3" creationId="{E72E2460-B87A-3460-82F3-422822974DEA}"/>
          </ac:spMkLst>
        </pc:spChg>
        <pc:picChg chg="add mod">
          <ac:chgData name="Johnson, Neil" userId="6cdce4e0-5a1e-49e3-8a22-2740ee15a8d0" providerId="ADAL" clId="{7284DACE-15EB-4824-A50B-D084D165F12F}" dt="2026-07-27T00:49:37.517" v="3871" actId="1076"/>
          <ac:picMkLst>
            <pc:docMk/>
            <pc:sldMk cId="2351182952" sldId="4340"/>
            <ac:picMk id="5" creationId="{C1C89B97-1157-CA64-868D-3BA1E5D81558}"/>
          </ac:picMkLst>
        </pc:picChg>
      </pc:sldChg>
      <pc:sldChg chg="addSp delSp modSp new mod">
        <pc:chgData name="Johnson, Neil" userId="6cdce4e0-5a1e-49e3-8a22-2740ee15a8d0" providerId="ADAL" clId="{7284DACE-15EB-4824-A50B-D084D165F12F}" dt="2026-07-27T00:56:04.879" v="4015" actId="14100"/>
        <pc:sldMkLst>
          <pc:docMk/>
          <pc:sldMk cId="3574002407" sldId="4341"/>
        </pc:sldMkLst>
        <pc:spChg chg="mod">
          <ac:chgData name="Johnson, Neil" userId="6cdce4e0-5a1e-49e3-8a22-2740ee15a8d0" providerId="ADAL" clId="{7284DACE-15EB-4824-A50B-D084D165F12F}" dt="2026-07-27T00:53:02.733" v="4004" actId="207"/>
          <ac:spMkLst>
            <pc:docMk/>
            <pc:sldMk cId="3574002407" sldId="4341"/>
            <ac:spMk id="2" creationId="{EE7150A2-CCA8-ADC5-9C29-522AC5ED71DB}"/>
          </ac:spMkLst>
        </pc:spChg>
        <pc:spChg chg="del">
          <ac:chgData name="Johnson, Neil" userId="6cdce4e0-5a1e-49e3-8a22-2740ee15a8d0" providerId="ADAL" clId="{7284DACE-15EB-4824-A50B-D084D165F12F}" dt="2026-07-27T00:54:11.976" v="4005"/>
          <ac:spMkLst>
            <pc:docMk/>
            <pc:sldMk cId="3574002407" sldId="4341"/>
            <ac:spMk id="3" creationId="{E775F911-19D8-92EC-51C9-D017C2026B55}"/>
          </ac:spMkLst>
        </pc:spChg>
        <pc:picChg chg="add mod">
          <ac:chgData name="Johnson, Neil" userId="6cdce4e0-5a1e-49e3-8a22-2740ee15a8d0" providerId="ADAL" clId="{7284DACE-15EB-4824-A50B-D084D165F12F}" dt="2026-07-27T00:55:44.429" v="4010" actId="1076"/>
          <ac:picMkLst>
            <pc:docMk/>
            <pc:sldMk cId="3574002407" sldId="4341"/>
            <ac:picMk id="4" creationId="{372BD88B-13E1-AA9C-4F70-C27B8B18F291}"/>
          </ac:picMkLst>
        </pc:picChg>
        <pc:picChg chg="add mod">
          <ac:chgData name="Johnson, Neil" userId="6cdce4e0-5a1e-49e3-8a22-2740ee15a8d0" providerId="ADAL" clId="{7284DACE-15EB-4824-A50B-D084D165F12F}" dt="2026-07-27T00:56:04.879" v="4015" actId="14100"/>
          <ac:picMkLst>
            <pc:docMk/>
            <pc:sldMk cId="3574002407" sldId="4341"/>
            <ac:picMk id="6" creationId="{08467CC2-12AC-DABC-AD1B-993D934F95E0}"/>
          </ac:picMkLst>
        </pc:picChg>
      </pc:sldChg>
      <pc:sldChg chg="new del">
        <pc:chgData name="Johnson, Neil" userId="6cdce4e0-5a1e-49e3-8a22-2740ee15a8d0" providerId="ADAL" clId="{7284DACE-15EB-4824-A50B-D084D165F12F}" dt="2026-07-27T00:56:45.075" v="4016" actId="47"/>
        <pc:sldMkLst>
          <pc:docMk/>
          <pc:sldMk cId="326830859" sldId="4342"/>
        </pc:sldMkLst>
      </pc:sldChg>
      <pc:sldChg chg="add del">
        <pc:chgData name="Johnson, Neil" userId="6cdce4e0-5a1e-49e3-8a22-2740ee15a8d0" providerId="ADAL" clId="{7284DACE-15EB-4824-A50B-D084D165F12F}" dt="2026-07-27T04:40:24.711" v="5853" actId="47"/>
        <pc:sldMkLst>
          <pc:docMk/>
          <pc:sldMk cId="2367566114" sldId="4342"/>
        </pc:sldMkLst>
      </pc:sldChg>
      <pc:sldChg chg="add del">
        <pc:chgData name="Johnson, Neil" userId="6cdce4e0-5a1e-49e3-8a22-2740ee15a8d0" providerId="ADAL" clId="{7284DACE-15EB-4824-A50B-D084D165F12F}" dt="2026-07-27T04:40:24.711" v="5853" actId="47"/>
        <pc:sldMkLst>
          <pc:docMk/>
          <pc:sldMk cId="2842542200" sldId="4343"/>
        </pc:sldMkLst>
      </pc:sldChg>
      <pc:sldChg chg="add del">
        <pc:chgData name="Johnson, Neil" userId="6cdce4e0-5a1e-49e3-8a22-2740ee15a8d0" providerId="ADAL" clId="{7284DACE-15EB-4824-A50B-D084D165F12F}" dt="2026-07-27T04:40:24.711" v="5853" actId="47"/>
        <pc:sldMkLst>
          <pc:docMk/>
          <pc:sldMk cId="393035353" sldId="4344"/>
        </pc:sldMkLst>
      </pc:sldChg>
      <pc:sldChg chg="add del">
        <pc:chgData name="Johnson, Neil" userId="6cdce4e0-5a1e-49e3-8a22-2740ee15a8d0" providerId="ADAL" clId="{7284DACE-15EB-4824-A50B-D084D165F12F}" dt="2026-07-27T04:40:24.711" v="5853" actId="47"/>
        <pc:sldMkLst>
          <pc:docMk/>
          <pc:sldMk cId="141020053" sldId="4345"/>
        </pc:sldMkLst>
      </pc:sldChg>
      <pc:sldChg chg="add del">
        <pc:chgData name="Johnson, Neil" userId="6cdce4e0-5a1e-49e3-8a22-2740ee15a8d0" providerId="ADAL" clId="{7284DACE-15EB-4824-A50B-D084D165F12F}" dt="2026-07-27T04:40:24.711" v="5853" actId="47"/>
        <pc:sldMkLst>
          <pc:docMk/>
          <pc:sldMk cId="3820475946" sldId="4346"/>
        </pc:sldMkLst>
      </pc:sldChg>
      <pc:sldChg chg="add del">
        <pc:chgData name="Johnson, Neil" userId="6cdce4e0-5a1e-49e3-8a22-2740ee15a8d0" providerId="ADAL" clId="{7284DACE-15EB-4824-A50B-D084D165F12F}" dt="2026-07-27T04:40:24.711" v="5853" actId="47"/>
        <pc:sldMkLst>
          <pc:docMk/>
          <pc:sldMk cId="2236391886" sldId="4347"/>
        </pc:sldMkLst>
      </pc:sldChg>
      <pc:sldChg chg="add del">
        <pc:chgData name="Johnson, Neil" userId="6cdce4e0-5a1e-49e3-8a22-2740ee15a8d0" providerId="ADAL" clId="{7284DACE-15EB-4824-A50B-D084D165F12F}" dt="2026-07-27T04:40:24.711" v="5853" actId="47"/>
        <pc:sldMkLst>
          <pc:docMk/>
          <pc:sldMk cId="2389670643" sldId="4348"/>
        </pc:sldMkLst>
      </pc:sldChg>
      <pc:sldChg chg="add del">
        <pc:chgData name="Johnson, Neil" userId="6cdce4e0-5a1e-49e3-8a22-2740ee15a8d0" providerId="ADAL" clId="{7284DACE-15EB-4824-A50B-D084D165F12F}" dt="2026-07-27T04:40:24.711" v="5853" actId="47"/>
        <pc:sldMkLst>
          <pc:docMk/>
          <pc:sldMk cId="3847073938" sldId="4349"/>
        </pc:sldMkLst>
      </pc:sldChg>
      <pc:sldChg chg="add del">
        <pc:chgData name="Johnson, Neil" userId="6cdce4e0-5a1e-49e3-8a22-2740ee15a8d0" providerId="ADAL" clId="{7284DACE-15EB-4824-A50B-D084D165F12F}" dt="2026-07-27T04:40:24.711" v="5853" actId="47"/>
        <pc:sldMkLst>
          <pc:docMk/>
          <pc:sldMk cId="1885982667" sldId="4350"/>
        </pc:sldMkLst>
      </pc:sldChg>
      <pc:sldChg chg="addSp delSp modSp new del mod ord">
        <pc:chgData name="Johnson, Neil" userId="6cdce4e0-5a1e-49e3-8a22-2740ee15a8d0" providerId="ADAL" clId="{7284DACE-15EB-4824-A50B-D084D165F12F}" dt="2026-07-27T22:31:03.087" v="6299" actId="47"/>
        <pc:sldMkLst>
          <pc:docMk/>
          <pc:sldMk cId="3082310220" sldId="4351"/>
        </pc:sldMkLst>
        <pc:spChg chg="del">
          <ac:chgData name="Johnson, Neil" userId="6cdce4e0-5a1e-49e3-8a22-2740ee15a8d0" providerId="ADAL" clId="{7284DACE-15EB-4824-A50B-D084D165F12F}" dt="2026-07-27T03:28:06.912" v="4814" actId="22"/>
          <ac:spMkLst>
            <pc:docMk/>
            <pc:sldMk cId="3082310220" sldId="4351"/>
            <ac:spMk id="3" creationId="{C6A2C732-48CC-9C92-5326-391459CF0E8C}"/>
          </ac:spMkLst>
        </pc:spChg>
        <pc:picChg chg="add mod ord">
          <ac:chgData name="Johnson, Neil" userId="6cdce4e0-5a1e-49e3-8a22-2740ee15a8d0" providerId="ADAL" clId="{7284DACE-15EB-4824-A50B-D084D165F12F}" dt="2026-07-27T22:28:52.113" v="6292" actId="1076"/>
          <ac:picMkLst>
            <pc:docMk/>
            <pc:sldMk cId="3082310220" sldId="4351"/>
            <ac:picMk id="5" creationId="{7EC9D88B-C391-06D1-36E8-5872652AD110}"/>
          </ac:picMkLst>
        </pc:picChg>
        <pc:cxnChg chg="add mod">
          <ac:chgData name="Johnson, Neil" userId="6cdce4e0-5a1e-49e3-8a22-2740ee15a8d0" providerId="ADAL" clId="{7284DACE-15EB-4824-A50B-D084D165F12F}" dt="2026-07-27T22:28:28.162" v="6288" actId="208"/>
          <ac:cxnSpMkLst>
            <pc:docMk/>
            <pc:sldMk cId="3082310220" sldId="4351"/>
            <ac:cxnSpMk id="4" creationId="{6C12D7A2-237F-29AE-0390-971AA3BEA7C1}"/>
          </ac:cxnSpMkLst>
        </pc:cxnChg>
        <pc:cxnChg chg="add mod">
          <ac:chgData name="Johnson, Neil" userId="6cdce4e0-5a1e-49e3-8a22-2740ee15a8d0" providerId="ADAL" clId="{7284DACE-15EB-4824-A50B-D084D165F12F}" dt="2026-07-27T22:28:51.063" v="6291" actId="208"/>
          <ac:cxnSpMkLst>
            <pc:docMk/>
            <pc:sldMk cId="3082310220" sldId="4351"/>
            <ac:cxnSpMk id="7" creationId="{6C569B93-3789-07B0-E8C0-B14CCA27709E}"/>
          </ac:cxnSpMkLst>
        </pc:cxnChg>
      </pc:sldChg>
      <pc:sldChg chg="addSp delSp modSp new mod">
        <pc:chgData name="Johnson, Neil" userId="6cdce4e0-5a1e-49e3-8a22-2740ee15a8d0" providerId="ADAL" clId="{7284DACE-15EB-4824-A50B-D084D165F12F}" dt="2026-07-27T22:30:58.931" v="6298" actId="1076"/>
        <pc:sldMkLst>
          <pc:docMk/>
          <pc:sldMk cId="944347147" sldId="4352"/>
        </pc:sldMkLst>
        <pc:spChg chg="del">
          <ac:chgData name="Johnson, Neil" userId="6cdce4e0-5a1e-49e3-8a22-2740ee15a8d0" providerId="ADAL" clId="{7284DACE-15EB-4824-A50B-D084D165F12F}" dt="2026-07-27T03:29:27.692" v="4817" actId="22"/>
          <ac:spMkLst>
            <pc:docMk/>
            <pc:sldMk cId="944347147" sldId="4352"/>
            <ac:spMk id="3" creationId="{75F373B7-E612-0CA2-5E1A-F67CA4641CE2}"/>
          </ac:spMkLst>
        </pc:spChg>
        <pc:picChg chg="add mod">
          <ac:chgData name="Johnson, Neil" userId="6cdce4e0-5a1e-49e3-8a22-2740ee15a8d0" providerId="ADAL" clId="{7284DACE-15EB-4824-A50B-D084D165F12F}" dt="2026-07-27T22:30:58.931" v="6298" actId="1076"/>
          <ac:picMkLst>
            <pc:docMk/>
            <pc:sldMk cId="944347147" sldId="4352"/>
            <ac:picMk id="4" creationId="{C30917B5-F1AA-766B-CC28-0A506B5D38C3}"/>
          </ac:picMkLst>
        </pc:picChg>
        <pc:picChg chg="add mod ord">
          <ac:chgData name="Johnson, Neil" userId="6cdce4e0-5a1e-49e3-8a22-2740ee15a8d0" providerId="ADAL" clId="{7284DACE-15EB-4824-A50B-D084D165F12F}" dt="2026-07-27T03:29:35.060" v="4819" actId="14100"/>
          <ac:picMkLst>
            <pc:docMk/>
            <pc:sldMk cId="944347147" sldId="4352"/>
            <ac:picMk id="5" creationId="{0409AF90-631B-1DBC-0249-824027774008}"/>
          </ac:picMkLst>
        </pc:picChg>
      </pc:sldChg>
      <pc:sldChg chg="addSp delSp modSp new mod">
        <pc:chgData name="Johnson, Neil" userId="6cdce4e0-5a1e-49e3-8a22-2740ee15a8d0" providerId="ADAL" clId="{7284DACE-15EB-4824-A50B-D084D165F12F}" dt="2026-07-27T03:44:07.977" v="4911" actId="14100"/>
        <pc:sldMkLst>
          <pc:docMk/>
          <pc:sldMk cId="4187173653" sldId="4353"/>
        </pc:sldMkLst>
        <pc:spChg chg="del mod">
          <ac:chgData name="Johnson, Neil" userId="6cdce4e0-5a1e-49e3-8a22-2740ee15a8d0" providerId="ADAL" clId="{7284DACE-15EB-4824-A50B-D084D165F12F}" dt="2026-07-27T03:43:54.669" v="4908" actId="478"/>
          <ac:spMkLst>
            <pc:docMk/>
            <pc:sldMk cId="4187173653" sldId="4353"/>
            <ac:spMk id="2" creationId="{05644E5A-7D59-3255-D533-947B745762FC}"/>
          </ac:spMkLst>
        </pc:spChg>
        <pc:spChg chg="add del mod">
          <ac:chgData name="Johnson, Neil" userId="6cdce4e0-5a1e-49e3-8a22-2740ee15a8d0" providerId="ADAL" clId="{7284DACE-15EB-4824-A50B-D084D165F12F}" dt="2026-07-27T03:43:58.017" v="4909" actId="478"/>
          <ac:spMkLst>
            <pc:docMk/>
            <pc:sldMk cId="4187173653" sldId="4353"/>
            <ac:spMk id="7" creationId="{34194D35-7A3E-0605-9A32-F40D21D0A43B}"/>
          </ac:spMkLst>
        </pc:spChg>
        <pc:picChg chg="add mod">
          <ac:chgData name="Johnson, Neil" userId="6cdce4e0-5a1e-49e3-8a22-2740ee15a8d0" providerId="ADAL" clId="{7284DACE-15EB-4824-A50B-D084D165F12F}" dt="2026-07-27T03:44:07.977" v="4911" actId="14100"/>
          <ac:picMkLst>
            <pc:docMk/>
            <pc:sldMk cId="4187173653" sldId="4353"/>
            <ac:picMk id="5" creationId="{8F0706AD-1131-ABAE-F1BD-A6EEC1EC0555}"/>
          </ac:picMkLst>
        </pc:picChg>
      </pc:sldChg>
      <pc:sldChg chg="addSp modSp new mod">
        <pc:chgData name="Johnson, Neil" userId="6cdce4e0-5a1e-49e3-8a22-2740ee15a8d0" providerId="ADAL" clId="{7284DACE-15EB-4824-A50B-D084D165F12F}" dt="2026-07-27T03:51:03.861" v="4919" actId="1037"/>
        <pc:sldMkLst>
          <pc:docMk/>
          <pc:sldMk cId="156095771" sldId="4354"/>
        </pc:sldMkLst>
        <pc:picChg chg="add mod">
          <ac:chgData name="Johnson, Neil" userId="6cdce4e0-5a1e-49e3-8a22-2740ee15a8d0" providerId="ADAL" clId="{7284DACE-15EB-4824-A50B-D084D165F12F}" dt="2026-07-27T03:51:03.861" v="4919" actId="1037"/>
          <ac:picMkLst>
            <pc:docMk/>
            <pc:sldMk cId="156095771" sldId="4354"/>
            <ac:picMk id="5" creationId="{08F6B785-5C2F-0DBC-4A1A-06646FEEE9E5}"/>
          </ac:picMkLst>
        </pc:picChg>
      </pc:sldChg>
      <pc:sldChg chg="addSp modSp new mod">
        <pc:chgData name="Johnson, Neil" userId="6cdce4e0-5a1e-49e3-8a22-2740ee15a8d0" providerId="ADAL" clId="{7284DACE-15EB-4824-A50B-D084D165F12F}" dt="2026-07-27T03:52:12.650" v="4924" actId="1076"/>
        <pc:sldMkLst>
          <pc:docMk/>
          <pc:sldMk cId="81461648" sldId="4355"/>
        </pc:sldMkLst>
        <pc:picChg chg="add mod">
          <ac:chgData name="Johnson, Neil" userId="6cdce4e0-5a1e-49e3-8a22-2740ee15a8d0" providerId="ADAL" clId="{7284DACE-15EB-4824-A50B-D084D165F12F}" dt="2026-07-27T03:52:12.650" v="4924" actId="1076"/>
          <ac:picMkLst>
            <pc:docMk/>
            <pc:sldMk cId="81461648" sldId="4355"/>
            <ac:picMk id="5" creationId="{CB8956AB-8A6B-5F67-A61E-CCDB3BB17032}"/>
          </ac:picMkLst>
        </pc:picChg>
      </pc:sldChg>
      <pc:sldChg chg="addSp delSp modSp new mod">
        <pc:chgData name="Johnson, Neil" userId="6cdce4e0-5a1e-49e3-8a22-2740ee15a8d0" providerId="ADAL" clId="{7284DACE-15EB-4824-A50B-D084D165F12F}" dt="2026-07-28T00:22:56.291" v="6694" actId="27636"/>
        <pc:sldMkLst>
          <pc:docMk/>
          <pc:sldMk cId="1068618890" sldId="4356"/>
        </pc:sldMkLst>
        <pc:spChg chg="mod">
          <ac:chgData name="Johnson, Neil" userId="6cdce4e0-5a1e-49e3-8a22-2740ee15a8d0" providerId="ADAL" clId="{7284DACE-15EB-4824-A50B-D084D165F12F}" dt="2026-07-27T04:15:32.837" v="5321" actId="20577"/>
          <ac:spMkLst>
            <pc:docMk/>
            <pc:sldMk cId="1068618890" sldId="4356"/>
            <ac:spMk id="2" creationId="{7B7B88DB-9642-EB13-9D22-65D0A7DA2BAA}"/>
          </ac:spMkLst>
        </pc:spChg>
        <pc:spChg chg="mod">
          <ac:chgData name="Johnson, Neil" userId="6cdce4e0-5a1e-49e3-8a22-2740ee15a8d0" providerId="ADAL" clId="{7284DACE-15EB-4824-A50B-D084D165F12F}" dt="2026-07-28T00:22:56.291" v="6694" actId="27636"/>
          <ac:spMkLst>
            <pc:docMk/>
            <pc:sldMk cId="1068618890" sldId="4356"/>
            <ac:spMk id="3" creationId="{A9D441B8-63A3-8D14-CEDB-91A0376B61D8}"/>
          </ac:spMkLst>
        </pc:spChg>
        <pc:picChg chg="add del mod">
          <ac:chgData name="Johnson, Neil" userId="6cdce4e0-5a1e-49e3-8a22-2740ee15a8d0" providerId="ADAL" clId="{7284DACE-15EB-4824-A50B-D084D165F12F}" dt="2026-07-27T22:46:51.671" v="6391" actId="478"/>
          <ac:picMkLst>
            <pc:docMk/>
            <pc:sldMk cId="1068618890" sldId="4356"/>
            <ac:picMk id="5" creationId="{EADFAAD7-B088-F598-5132-751A7D0293AC}"/>
          </ac:picMkLst>
        </pc:picChg>
      </pc:sldChg>
      <pc:sldChg chg="addSp delSp modSp new mod">
        <pc:chgData name="Johnson, Neil" userId="6cdce4e0-5a1e-49e3-8a22-2740ee15a8d0" providerId="ADAL" clId="{7284DACE-15EB-4824-A50B-D084D165F12F}" dt="2026-07-27T22:38:51.957" v="6348" actId="1076"/>
        <pc:sldMkLst>
          <pc:docMk/>
          <pc:sldMk cId="2949496039" sldId="4357"/>
        </pc:sldMkLst>
        <pc:spChg chg="mod">
          <ac:chgData name="Johnson, Neil" userId="6cdce4e0-5a1e-49e3-8a22-2740ee15a8d0" providerId="ADAL" clId="{7284DACE-15EB-4824-A50B-D084D165F12F}" dt="2026-07-27T03:53:42.457" v="4934" actId="6549"/>
          <ac:spMkLst>
            <pc:docMk/>
            <pc:sldMk cId="2949496039" sldId="4357"/>
            <ac:spMk id="2" creationId="{79A979DA-8EA2-D40B-1A3E-55AFF1038B1C}"/>
          </ac:spMkLst>
        </pc:spChg>
        <pc:spChg chg="del">
          <ac:chgData name="Johnson, Neil" userId="6cdce4e0-5a1e-49e3-8a22-2740ee15a8d0" providerId="ADAL" clId="{7284DACE-15EB-4824-A50B-D084D165F12F}" dt="2026-07-27T03:53:44.582" v="4935" actId="22"/>
          <ac:spMkLst>
            <pc:docMk/>
            <pc:sldMk cId="2949496039" sldId="4357"/>
            <ac:spMk id="3" creationId="{02F3E7BD-732D-F9F0-2E1C-E39B899F5B5C}"/>
          </ac:spMkLst>
        </pc:spChg>
        <pc:spChg chg="add mod">
          <ac:chgData name="Johnson, Neil" userId="6cdce4e0-5a1e-49e3-8a22-2740ee15a8d0" providerId="ADAL" clId="{7284DACE-15EB-4824-A50B-D084D165F12F}" dt="2026-07-27T22:38:51.957" v="6348" actId="1076"/>
          <ac:spMkLst>
            <pc:docMk/>
            <pc:sldMk cId="2949496039" sldId="4357"/>
            <ac:spMk id="3" creationId="{2C11A63D-D39E-ECDF-934E-3F778284DD64}"/>
          </ac:spMkLst>
        </pc:spChg>
        <pc:picChg chg="add mod ord">
          <ac:chgData name="Johnson, Neil" userId="6cdce4e0-5a1e-49e3-8a22-2740ee15a8d0" providerId="ADAL" clId="{7284DACE-15EB-4824-A50B-D084D165F12F}" dt="2026-07-27T03:53:53.125" v="4937" actId="14100"/>
          <ac:picMkLst>
            <pc:docMk/>
            <pc:sldMk cId="2949496039" sldId="4357"/>
            <ac:picMk id="5" creationId="{FFFB101D-7F6F-CE78-D407-797F9E463EDF}"/>
          </ac:picMkLst>
        </pc:picChg>
      </pc:sldChg>
      <pc:sldChg chg="addSp delSp modSp new mod">
        <pc:chgData name="Johnson, Neil" userId="6cdce4e0-5a1e-49e3-8a22-2740ee15a8d0" providerId="ADAL" clId="{7284DACE-15EB-4824-A50B-D084D165F12F}" dt="2026-07-27T03:57:01.419" v="4940" actId="14100"/>
        <pc:sldMkLst>
          <pc:docMk/>
          <pc:sldMk cId="2071083506" sldId="4358"/>
        </pc:sldMkLst>
        <pc:spChg chg="del">
          <ac:chgData name="Johnson, Neil" userId="6cdce4e0-5a1e-49e3-8a22-2740ee15a8d0" providerId="ADAL" clId="{7284DACE-15EB-4824-A50B-D084D165F12F}" dt="2026-07-27T03:56:53.658" v="4938" actId="22"/>
          <ac:spMkLst>
            <pc:docMk/>
            <pc:sldMk cId="2071083506" sldId="4358"/>
            <ac:spMk id="3" creationId="{73742E2C-FC39-F5AC-3799-DA4F9D8DAC73}"/>
          </ac:spMkLst>
        </pc:spChg>
        <pc:picChg chg="add mod ord">
          <ac:chgData name="Johnson, Neil" userId="6cdce4e0-5a1e-49e3-8a22-2740ee15a8d0" providerId="ADAL" clId="{7284DACE-15EB-4824-A50B-D084D165F12F}" dt="2026-07-27T03:57:01.419" v="4940" actId="14100"/>
          <ac:picMkLst>
            <pc:docMk/>
            <pc:sldMk cId="2071083506" sldId="4358"/>
            <ac:picMk id="5" creationId="{B7C63C17-78CA-4538-6936-E9159345F424}"/>
          </ac:picMkLst>
        </pc:picChg>
      </pc:sldChg>
      <pc:sldChg chg="addSp delSp modSp new mod ord">
        <pc:chgData name="Johnson, Neil" userId="6cdce4e0-5a1e-49e3-8a22-2740ee15a8d0" providerId="ADAL" clId="{7284DACE-15EB-4824-A50B-D084D165F12F}" dt="2026-07-27T04:17:55.781" v="5389"/>
        <pc:sldMkLst>
          <pc:docMk/>
          <pc:sldMk cId="2021982930" sldId="4359"/>
        </pc:sldMkLst>
        <pc:spChg chg="del">
          <ac:chgData name="Johnson, Neil" userId="6cdce4e0-5a1e-49e3-8a22-2740ee15a8d0" providerId="ADAL" clId="{7284DACE-15EB-4824-A50B-D084D165F12F}" dt="2026-07-27T03:57:55.262" v="4941" actId="22"/>
          <ac:spMkLst>
            <pc:docMk/>
            <pc:sldMk cId="2021982930" sldId="4359"/>
            <ac:spMk id="3" creationId="{928029DD-F9DC-4123-6CDF-C5B33EEECDCD}"/>
          </ac:spMkLst>
        </pc:spChg>
        <pc:spChg chg="add mod">
          <ac:chgData name="Johnson, Neil" userId="6cdce4e0-5a1e-49e3-8a22-2740ee15a8d0" providerId="ADAL" clId="{7284DACE-15EB-4824-A50B-D084D165F12F}" dt="2026-07-27T03:58:28.316" v="4967" actId="20577"/>
          <ac:spMkLst>
            <pc:docMk/>
            <pc:sldMk cId="2021982930" sldId="4359"/>
            <ac:spMk id="6" creationId="{4B7CC324-2F11-56E0-2598-A3F87756CFB6}"/>
          </ac:spMkLst>
        </pc:spChg>
        <pc:picChg chg="add mod ord">
          <ac:chgData name="Johnson, Neil" userId="6cdce4e0-5a1e-49e3-8a22-2740ee15a8d0" providerId="ADAL" clId="{7284DACE-15EB-4824-A50B-D084D165F12F}" dt="2026-07-27T03:58:02.865" v="4943" actId="14100"/>
          <ac:picMkLst>
            <pc:docMk/>
            <pc:sldMk cId="2021982930" sldId="4359"/>
            <ac:picMk id="5" creationId="{E83FD0E0-985A-F1A4-C26D-2CEF8D32AF7B}"/>
          </ac:picMkLst>
        </pc:picChg>
      </pc:sldChg>
      <pc:sldChg chg="new del">
        <pc:chgData name="Johnson, Neil" userId="6cdce4e0-5a1e-49e3-8a22-2740ee15a8d0" providerId="ADAL" clId="{7284DACE-15EB-4824-A50B-D084D165F12F}" dt="2026-07-27T04:39:02.533" v="5847" actId="47"/>
        <pc:sldMkLst>
          <pc:docMk/>
          <pc:sldMk cId="775424281" sldId="4360"/>
        </pc:sldMkLst>
      </pc:sldChg>
      <pc:sldChg chg="new del">
        <pc:chgData name="Johnson, Neil" userId="6cdce4e0-5a1e-49e3-8a22-2740ee15a8d0" providerId="ADAL" clId="{7284DACE-15EB-4824-A50B-D084D165F12F}" dt="2026-07-27T04:39:02.533" v="5847" actId="47"/>
        <pc:sldMkLst>
          <pc:docMk/>
          <pc:sldMk cId="4112762477" sldId="4361"/>
        </pc:sldMkLst>
      </pc:sldChg>
      <pc:sldChg chg="addSp delSp modSp new add del mod ord">
        <pc:chgData name="Johnson, Neil" userId="6cdce4e0-5a1e-49e3-8a22-2740ee15a8d0" providerId="ADAL" clId="{7284DACE-15EB-4824-A50B-D084D165F12F}" dt="2026-07-27T04:17:29.035" v="5387"/>
        <pc:sldMkLst>
          <pc:docMk/>
          <pc:sldMk cId="1828721247" sldId="4362"/>
        </pc:sldMkLst>
        <pc:spChg chg="del">
          <ac:chgData name="Johnson, Neil" userId="6cdce4e0-5a1e-49e3-8a22-2740ee15a8d0" providerId="ADAL" clId="{7284DACE-15EB-4824-A50B-D084D165F12F}" dt="2026-07-27T04:08:46.664" v="4972" actId="22"/>
          <ac:spMkLst>
            <pc:docMk/>
            <pc:sldMk cId="1828721247" sldId="4362"/>
            <ac:spMk id="3" creationId="{69B5D069-3625-7F12-2F1E-DB232B1CAEFA}"/>
          </ac:spMkLst>
        </pc:spChg>
        <pc:picChg chg="add mod ord">
          <ac:chgData name="Johnson, Neil" userId="6cdce4e0-5a1e-49e3-8a22-2740ee15a8d0" providerId="ADAL" clId="{7284DACE-15EB-4824-A50B-D084D165F12F}" dt="2026-07-27T04:08:59.256" v="4975" actId="1076"/>
          <ac:picMkLst>
            <pc:docMk/>
            <pc:sldMk cId="1828721247" sldId="4362"/>
            <ac:picMk id="5" creationId="{84338D1F-3DA4-6B81-15FA-5813B295C521}"/>
          </ac:picMkLst>
        </pc:picChg>
      </pc:sldChg>
      <pc:sldChg chg="addSp modSp new mod">
        <pc:chgData name="Johnson, Neil" userId="6cdce4e0-5a1e-49e3-8a22-2740ee15a8d0" providerId="ADAL" clId="{7284DACE-15EB-4824-A50B-D084D165F12F}" dt="2026-07-27T04:15:13.197" v="5307" actId="1076"/>
        <pc:sldMkLst>
          <pc:docMk/>
          <pc:sldMk cId="1081768623" sldId="4363"/>
        </pc:sldMkLst>
        <pc:picChg chg="add mod">
          <ac:chgData name="Johnson, Neil" userId="6cdce4e0-5a1e-49e3-8a22-2740ee15a8d0" providerId="ADAL" clId="{7284DACE-15EB-4824-A50B-D084D165F12F}" dt="2026-07-27T04:15:13.197" v="5307" actId="1076"/>
          <ac:picMkLst>
            <pc:docMk/>
            <pc:sldMk cId="1081768623" sldId="4363"/>
            <ac:picMk id="5" creationId="{E715CB07-16E1-1154-3472-D1C4B929C8B7}"/>
          </ac:picMkLst>
        </pc:picChg>
      </pc:sldChg>
      <pc:sldChg chg="addSp modSp add mod">
        <pc:chgData name="Johnson, Neil" userId="6cdce4e0-5a1e-49e3-8a22-2740ee15a8d0" providerId="ADAL" clId="{7284DACE-15EB-4824-A50B-D084D165F12F}" dt="2026-07-27T04:25:08.955" v="5461" actId="1076"/>
        <pc:sldMkLst>
          <pc:docMk/>
          <pc:sldMk cId="3187508171" sldId="4364"/>
        </pc:sldMkLst>
        <pc:cxnChg chg="add mod">
          <ac:chgData name="Johnson, Neil" userId="6cdce4e0-5a1e-49e3-8a22-2740ee15a8d0" providerId="ADAL" clId="{7284DACE-15EB-4824-A50B-D084D165F12F}" dt="2026-07-27T04:25:08.955" v="5461" actId="1076"/>
          <ac:cxnSpMkLst>
            <pc:docMk/>
            <pc:sldMk cId="3187508171" sldId="4364"/>
            <ac:cxnSpMk id="4" creationId="{D44E75B6-76AB-0D33-0176-50892D46F1B1}"/>
          </ac:cxnSpMkLst>
        </pc:cxnChg>
      </pc:sldChg>
      <pc:sldChg chg="addSp modSp add mod">
        <pc:chgData name="Johnson, Neil" userId="6cdce4e0-5a1e-49e3-8a22-2740ee15a8d0" providerId="ADAL" clId="{7284DACE-15EB-4824-A50B-D084D165F12F}" dt="2026-07-27T04:30:38.581" v="5472" actId="14100"/>
        <pc:sldMkLst>
          <pc:docMk/>
          <pc:sldMk cId="2586419282" sldId="4365"/>
        </pc:sldMkLst>
        <pc:picChg chg="add mod">
          <ac:chgData name="Johnson, Neil" userId="6cdce4e0-5a1e-49e3-8a22-2740ee15a8d0" providerId="ADAL" clId="{7284DACE-15EB-4824-A50B-D084D165F12F}" dt="2026-07-27T04:30:38.581" v="5472" actId="14100"/>
          <ac:picMkLst>
            <pc:docMk/>
            <pc:sldMk cId="2586419282" sldId="4365"/>
            <ac:picMk id="4" creationId="{D4E4BC96-F306-E537-6A3C-4CAC88A5DA7E}"/>
          </ac:picMkLst>
        </pc:picChg>
      </pc:sldChg>
      <pc:sldChg chg="add">
        <pc:chgData name="Johnson, Neil" userId="6cdce4e0-5a1e-49e3-8a22-2740ee15a8d0" providerId="ADAL" clId="{7284DACE-15EB-4824-A50B-D084D165F12F}" dt="2026-07-27T04:33:21.004" v="5473"/>
        <pc:sldMkLst>
          <pc:docMk/>
          <pc:sldMk cId="2225188345" sldId="4366"/>
        </pc:sldMkLst>
      </pc:sldChg>
      <pc:sldChg chg="add">
        <pc:chgData name="Johnson, Neil" userId="6cdce4e0-5a1e-49e3-8a22-2740ee15a8d0" providerId="ADAL" clId="{7284DACE-15EB-4824-A50B-D084D165F12F}" dt="2026-07-27T04:33:21.004" v="5473"/>
        <pc:sldMkLst>
          <pc:docMk/>
          <pc:sldMk cId="1896181538" sldId="4367"/>
        </pc:sldMkLst>
      </pc:sldChg>
      <pc:sldChg chg="add">
        <pc:chgData name="Johnson, Neil" userId="6cdce4e0-5a1e-49e3-8a22-2740ee15a8d0" providerId="ADAL" clId="{7284DACE-15EB-4824-A50B-D084D165F12F}" dt="2026-07-27T04:33:21.004" v="5473"/>
        <pc:sldMkLst>
          <pc:docMk/>
          <pc:sldMk cId="2405612275" sldId="4368"/>
        </pc:sldMkLst>
      </pc:sldChg>
      <pc:sldChg chg="add">
        <pc:chgData name="Johnson, Neil" userId="6cdce4e0-5a1e-49e3-8a22-2740ee15a8d0" providerId="ADAL" clId="{7284DACE-15EB-4824-A50B-D084D165F12F}" dt="2026-07-27T04:33:21.004" v="5473"/>
        <pc:sldMkLst>
          <pc:docMk/>
          <pc:sldMk cId="309124408" sldId="4369"/>
        </pc:sldMkLst>
      </pc:sldChg>
      <pc:sldChg chg="addSp modSp new mod">
        <pc:chgData name="Johnson, Neil" userId="6cdce4e0-5a1e-49e3-8a22-2740ee15a8d0" providerId="ADAL" clId="{7284DACE-15EB-4824-A50B-D084D165F12F}" dt="2026-07-28T00:11:38.853" v="6544" actId="1076"/>
        <pc:sldMkLst>
          <pc:docMk/>
          <pc:sldMk cId="1459977026" sldId="4370"/>
        </pc:sldMkLst>
        <pc:spChg chg="mod">
          <ac:chgData name="Johnson, Neil" userId="6cdce4e0-5a1e-49e3-8a22-2740ee15a8d0" providerId="ADAL" clId="{7284DACE-15EB-4824-A50B-D084D165F12F}" dt="2026-07-27T04:34:08.077" v="5514" actId="20577"/>
          <ac:spMkLst>
            <pc:docMk/>
            <pc:sldMk cId="1459977026" sldId="4370"/>
            <ac:spMk id="2" creationId="{5D68FC7A-587A-F327-1486-BAEE81D8F94F}"/>
          </ac:spMkLst>
        </pc:spChg>
        <pc:spChg chg="mod">
          <ac:chgData name="Johnson, Neil" userId="6cdce4e0-5a1e-49e3-8a22-2740ee15a8d0" providerId="ADAL" clId="{7284DACE-15EB-4824-A50B-D084D165F12F}" dt="2026-07-28T00:11:31.655" v="6542" actId="1076"/>
          <ac:spMkLst>
            <pc:docMk/>
            <pc:sldMk cId="1459977026" sldId="4370"/>
            <ac:spMk id="3" creationId="{D98470F5-C42C-FFF3-E84D-43A84E27AAF9}"/>
          </ac:spMkLst>
        </pc:spChg>
        <pc:picChg chg="add mod">
          <ac:chgData name="Johnson, Neil" userId="6cdce4e0-5a1e-49e3-8a22-2740ee15a8d0" providerId="ADAL" clId="{7284DACE-15EB-4824-A50B-D084D165F12F}" dt="2026-07-28T00:11:38.853" v="6544" actId="1076"/>
          <ac:picMkLst>
            <pc:docMk/>
            <pc:sldMk cId="1459977026" sldId="4370"/>
            <ac:picMk id="5" creationId="{5DB89184-1DC9-4047-6AA0-33D8A924CDA1}"/>
          </ac:picMkLst>
        </pc:picChg>
      </pc:sldChg>
      <pc:sldChg chg="add">
        <pc:chgData name="Johnson, Neil" userId="6cdce4e0-5a1e-49e3-8a22-2740ee15a8d0" providerId="ADAL" clId="{7284DACE-15EB-4824-A50B-D084D165F12F}" dt="2026-07-27T04:38:52.421" v="5846"/>
        <pc:sldMkLst>
          <pc:docMk/>
          <pc:sldMk cId="2067322207" sldId="4371"/>
        </pc:sldMkLst>
      </pc:sldChg>
      <pc:sldChg chg="add">
        <pc:chgData name="Johnson, Neil" userId="6cdce4e0-5a1e-49e3-8a22-2740ee15a8d0" providerId="ADAL" clId="{7284DACE-15EB-4824-A50B-D084D165F12F}" dt="2026-07-27T04:38:52.421" v="5846"/>
        <pc:sldMkLst>
          <pc:docMk/>
          <pc:sldMk cId="3236751510" sldId="4372"/>
        </pc:sldMkLst>
      </pc:sldChg>
      <pc:sldChg chg="add">
        <pc:chgData name="Johnson, Neil" userId="6cdce4e0-5a1e-49e3-8a22-2740ee15a8d0" providerId="ADAL" clId="{7284DACE-15EB-4824-A50B-D084D165F12F}" dt="2026-07-27T04:38:52.421" v="5846"/>
        <pc:sldMkLst>
          <pc:docMk/>
          <pc:sldMk cId="4101182413" sldId="4373"/>
        </pc:sldMkLst>
      </pc:sldChg>
      <pc:sldChg chg="add">
        <pc:chgData name="Johnson, Neil" userId="6cdce4e0-5a1e-49e3-8a22-2740ee15a8d0" providerId="ADAL" clId="{7284DACE-15EB-4824-A50B-D084D165F12F}" dt="2026-07-27T04:38:52.421" v="5846"/>
        <pc:sldMkLst>
          <pc:docMk/>
          <pc:sldMk cId="132211821" sldId="4374"/>
        </pc:sldMkLst>
      </pc:sldChg>
      <pc:sldChg chg="add del">
        <pc:chgData name="Johnson, Neil" userId="6cdce4e0-5a1e-49e3-8a22-2740ee15a8d0" providerId="ADAL" clId="{7284DACE-15EB-4824-A50B-D084D165F12F}" dt="2026-07-27T04:39:52.430" v="5852" actId="47"/>
        <pc:sldMkLst>
          <pc:docMk/>
          <pc:sldMk cId="3349552701" sldId="4375"/>
        </pc:sldMkLst>
      </pc:sldChg>
      <pc:sldChg chg="add">
        <pc:chgData name="Johnson, Neil" userId="6cdce4e0-5a1e-49e3-8a22-2740ee15a8d0" providerId="ADAL" clId="{7284DACE-15EB-4824-A50B-D084D165F12F}" dt="2026-07-27T04:38:52.421" v="5846"/>
        <pc:sldMkLst>
          <pc:docMk/>
          <pc:sldMk cId="3590984236" sldId="4376"/>
        </pc:sldMkLst>
      </pc:sldChg>
      <pc:sldChg chg="modSp add mod">
        <pc:chgData name="Johnson, Neil" userId="6cdce4e0-5a1e-49e3-8a22-2740ee15a8d0" providerId="ADAL" clId="{7284DACE-15EB-4824-A50B-D084D165F12F}" dt="2026-07-28T00:22:39.789" v="6690" actId="403"/>
        <pc:sldMkLst>
          <pc:docMk/>
          <pc:sldMk cId="4195930042" sldId="4377"/>
        </pc:sldMkLst>
        <pc:spChg chg="mod">
          <ac:chgData name="Johnson, Neil" userId="6cdce4e0-5a1e-49e3-8a22-2740ee15a8d0" providerId="ADAL" clId="{7284DACE-15EB-4824-A50B-D084D165F12F}" dt="2026-07-28T00:22:39.789" v="6690" actId="403"/>
          <ac:spMkLst>
            <pc:docMk/>
            <pc:sldMk cId="4195930042" sldId="4377"/>
            <ac:spMk id="3" creationId="{EE8F966E-2E31-9655-0C3E-AC3B4A112255}"/>
          </ac:spMkLst>
        </pc:spChg>
      </pc:sldChg>
      <pc:sldChg chg="modSp new del mod">
        <pc:chgData name="Johnson, Neil" userId="6cdce4e0-5a1e-49e3-8a22-2740ee15a8d0" providerId="ADAL" clId="{7284DACE-15EB-4824-A50B-D084D165F12F}" dt="2026-07-28T00:10:10.593" v="6533" actId="47"/>
        <pc:sldMkLst>
          <pc:docMk/>
          <pc:sldMk cId="1757792760" sldId="4378"/>
        </pc:sldMkLst>
        <pc:spChg chg="mod">
          <ac:chgData name="Johnson, Neil" userId="6cdce4e0-5a1e-49e3-8a22-2740ee15a8d0" providerId="ADAL" clId="{7284DACE-15EB-4824-A50B-D084D165F12F}" dt="2026-07-27T22:48:47.755" v="6532" actId="20577"/>
          <ac:spMkLst>
            <pc:docMk/>
            <pc:sldMk cId="1757792760" sldId="4378"/>
            <ac:spMk id="2" creationId="{C535879D-65A9-C870-E64C-AACC1CCA8188}"/>
          </ac:spMkLst>
        </pc:spChg>
        <pc:spChg chg="mod">
          <ac:chgData name="Johnson, Neil" userId="6cdce4e0-5a1e-49e3-8a22-2740ee15a8d0" providerId="ADAL" clId="{7284DACE-15EB-4824-A50B-D084D165F12F}" dt="2026-07-27T22:48:34.368" v="6515" actId="20577"/>
          <ac:spMkLst>
            <pc:docMk/>
            <pc:sldMk cId="1757792760" sldId="4378"/>
            <ac:spMk id="3" creationId="{60A01D64-C6F3-2402-5114-9470E16F3706}"/>
          </ac:spMkLst>
        </pc:spChg>
      </pc:sldChg>
      <pc:sldChg chg="addSp delSp modSp new mod">
        <pc:chgData name="Johnson, Neil" userId="6cdce4e0-5a1e-49e3-8a22-2740ee15a8d0" providerId="ADAL" clId="{7284DACE-15EB-4824-A50B-D084D165F12F}" dt="2026-07-28T00:13:41.885" v="6565" actId="14100"/>
        <pc:sldMkLst>
          <pc:docMk/>
          <pc:sldMk cId="3295342910" sldId="4378"/>
        </pc:sldMkLst>
        <pc:spChg chg="mod">
          <ac:chgData name="Johnson, Neil" userId="6cdce4e0-5a1e-49e3-8a22-2740ee15a8d0" providerId="ADAL" clId="{7284DACE-15EB-4824-A50B-D084D165F12F}" dt="2026-07-28T00:13:34.847" v="6564" actId="20577"/>
          <ac:spMkLst>
            <pc:docMk/>
            <pc:sldMk cId="3295342910" sldId="4378"/>
            <ac:spMk id="2" creationId="{47BB9B00-8538-F62B-10F0-CCCE78D854E3}"/>
          </ac:spMkLst>
        </pc:spChg>
        <pc:spChg chg="del">
          <ac:chgData name="Johnson, Neil" userId="6cdce4e0-5a1e-49e3-8a22-2740ee15a8d0" providerId="ADAL" clId="{7284DACE-15EB-4824-A50B-D084D165F12F}" dt="2026-07-28T00:12:56.421" v="6546" actId="22"/>
          <ac:spMkLst>
            <pc:docMk/>
            <pc:sldMk cId="3295342910" sldId="4378"/>
            <ac:spMk id="3" creationId="{D84DE087-35E3-E3B3-D521-6C6EA6FAB159}"/>
          </ac:spMkLst>
        </pc:spChg>
        <pc:picChg chg="add mod ord">
          <ac:chgData name="Johnson, Neil" userId="6cdce4e0-5a1e-49e3-8a22-2740ee15a8d0" providerId="ADAL" clId="{7284DACE-15EB-4824-A50B-D084D165F12F}" dt="2026-07-28T00:13:41.885" v="6565" actId="14100"/>
          <ac:picMkLst>
            <pc:docMk/>
            <pc:sldMk cId="3295342910" sldId="4378"/>
            <ac:picMk id="5" creationId="{E6304619-6A94-FA93-C754-2C93D178472F}"/>
          </ac:picMkLst>
        </pc:picChg>
      </pc:sldChg>
      <pc:sldChg chg="new del">
        <pc:chgData name="Johnson, Neil" userId="6cdce4e0-5a1e-49e3-8a22-2740ee15a8d0" providerId="ADAL" clId="{7284DACE-15EB-4824-A50B-D084D165F12F}" dt="2026-07-28T00:10:17.643" v="6534" actId="47"/>
        <pc:sldMkLst>
          <pc:docMk/>
          <pc:sldMk cId="778200694" sldId="4379"/>
        </pc:sldMkLst>
      </pc:sldChg>
      <pc:sldChg chg="addSp delSp modSp new mod">
        <pc:chgData name="Johnson, Neil" userId="6cdce4e0-5a1e-49e3-8a22-2740ee15a8d0" providerId="ADAL" clId="{7284DACE-15EB-4824-A50B-D084D165F12F}" dt="2026-07-28T00:17:45.343" v="6638" actId="20577"/>
        <pc:sldMkLst>
          <pc:docMk/>
          <pc:sldMk cId="4270284696" sldId="4379"/>
        </pc:sldMkLst>
        <pc:spChg chg="mod">
          <ac:chgData name="Johnson, Neil" userId="6cdce4e0-5a1e-49e3-8a22-2740ee15a8d0" providerId="ADAL" clId="{7284DACE-15EB-4824-A50B-D084D165F12F}" dt="2026-07-28T00:17:45.343" v="6638" actId="20577"/>
          <ac:spMkLst>
            <pc:docMk/>
            <pc:sldMk cId="4270284696" sldId="4379"/>
            <ac:spMk id="2" creationId="{4F99E5F1-0F28-A26E-1D06-3E0686E1A0B8}"/>
          </ac:spMkLst>
        </pc:spChg>
        <pc:picChg chg="add del mod">
          <ac:chgData name="Johnson, Neil" userId="6cdce4e0-5a1e-49e3-8a22-2740ee15a8d0" providerId="ADAL" clId="{7284DACE-15EB-4824-A50B-D084D165F12F}" dt="2026-07-28T00:15:59.728" v="6582" actId="478"/>
          <ac:picMkLst>
            <pc:docMk/>
            <pc:sldMk cId="4270284696" sldId="4379"/>
            <ac:picMk id="5" creationId="{64FB0120-FF8F-83DC-321D-91B3C44F5442}"/>
          </ac:picMkLst>
        </pc:picChg>
        <pc:picChg chg="add mod">
          <ac:chgData name="Johnson, Neil" userId="6cdce4e0-5a1e-49e3-8a22-2740ee15a8d0" providerId="ADAL" clId="{7284DACE-15EB-4824-A50B-D084D165F12F}" dt="2026-07-28T00:16:22.041" v="6585" actId="14100"/>
          <ac:picMkLst>
            <pc:docMk/>
            <pc:sldMk cId="4270284696" sldId="4379"/>
            <ac:picMk id="7" creationId="{0B86320D-67F6-16B6-1CE1-F4936B09998C}"/>
          </ac:picMkLst>
        </pc:picChg>
      </pc:sldChg>
      <pc:sldChg chg="new del">
        <pc:chgData name="Johnson, Neil" userId="6cdce4e0-5a1e-49e3-8a22-2740ee15a8d0" providerId="ADAL" clId="{7284DACE-15EB-4824-A50B-D084D165F12F}" dt="2026-07-28T00:10:19.608" v="6535" actId="47"/>
        <pc:sldMkLst>
          <pc:docMk/>
          <pc:sldMk cId="189145857" sldId="4380"/>
        </pc:sldMkLst>
      </pc:sldChg>
      <pc:sldChg chg="addSp delSp modSp add mod">
        <pc:chgData name="Johnson, Neil" userId="6cdce4e0-5a1e-49e3-8a22-2740ee15a8d0" providerId="ADAL" clId="{7284DACE-15EB-4824-A50B-D084D165F12F}" dt="2026-07-28T00:19:00.247" v="6661" actId="20577"/>
        <pc:sldMkLst>
          <pc:docMk/>
          <pc:sldMk cId="3258674901" sldId="4380"/>
        </pc:sldMkLst>
        <pc:spChg chg="del">
          <ac:chgData name="Johnson, Neil" userId="6cdce4e0-5a1e-49e3-8a22-2740ee15a8d0" providerId="ADAL" clId="{7284DACE-15EB-4824-A50B-D084D165F12F}" dt="2026-07-28T00:18:32.956" v="6641" actId="22"/>
          <ac:spMkLst>
            <pc:docMk/>
            <pc:sldMk cId="3258674901" sldId="4380"/>
            <ac:spMk id="3" creationId="{810D4F07-E13D-DDF2-E7B9-D2B78A7D0F26}"/>
          </ac:spMkLst>
        </pc:spChg>
        <pc:spChg chg="add mod">
          <ac:chgData name="Johnson, Neil" userId="6cdce4e0-5a1e-49e3-8a22-2740ee15a8d0" providerId="ADAL" clId="{7284DACE-15EB-4824-A50B-D084D165F12F}" dt="2026-07-28T00:19:00.247" v="6661" actId="20577"/>
          <ac:spMkLst>
            <pc:docMk/>
            <pc:sldMk cId="3258674901" sldId="4380"/>
            <ac:spMk id="6" creationId="{718098E6-C789-27B8-4222-74DD98DA2801}"/>
          </ac:spMkLst>
        </pc:spChg>
        <pc:picChg chg="add mod ord">
          <ac:chgData name="Johnson, Neil" userId="6cdce4e0-5a1e-49e3-8a22-2740ee15a8d0" providerId="ADAL" clId="{7284DACE-15EB-4824-A50B-D084D165F12F}" dt="2026-07-28T00:18:38.351" v="6643" actId="14100"/>
          <ac:picMkLst>
            <pc:docMk/>
            <pc:sldMk cId="3258674901" sldId="4380"/>
            <ac:picMk id="5" creationId="{D7058299-9F67-FD7A-5E21-47AE2D447F75}"/>
          </ac:picMkLst>
        </pc:picChg>
        <pc:picChg chg="del">
          <ac:chgData name="Johnson, Neil" userId="6cdce4e0-5a1e-49e3-8a22-2740ee15a8d0" providerId="ADAL" clId="{7284DACE-15EB-4824-A50B-D084D165F12F}" dt="2026-07-28T00:18:05.995" v="6640" actId="478"/>
          <ac:picMkLst>
            <pc:docMk/>
            <pc:sldMk cId="3258674901" sldId="4380"/>
            <ac:picMk id="7" creationId="{E708156F-0370-AE04-93B4-DE6ED50239EA}"/>
          </ac:picMkLst>
        </pc:picChg>
      </pc:sldChg>
      <pc:sldChg chg="addSp delSp modSp new mod modAnim">
        <pc:chgData name="Johnson, Neil" userId="6cdce4e0-5a1e-49e3-8a22-2740ee15a8d0" providerId="ADAL" clId="{7284DACE-15EB-4824-A50B-D084D165F12F}" dt="2026-07-28T00:21:46.805" v="6688"/>
        <pc:sldMkLst>
          <pc:docMk/>
          <pc:sldMk cId="2578010114" sldId="4381"/>
        </pc:sldMkLst>
        <pc:spChg chg="mod">
          <ac:chgData name="Johnson, Neil" userId="6cdce4e0-5a1e-49e3-8a22-2740ee15a8d0" providerId="ADAL" clId="{7284DACE-15EB-4824-A50B-D084D165F12F}" dt="2026-07-28T00:19:48.710" v="6680" actId="20577"/>
          <ac:spMkLst>
            <pc:docMk/>
            <pc:sldMk cId="2578010114" sldId="4381"/>
            <ac:spMk id="2" creationId="{D19FB741-B741-FE08-0A21-B183F291F1F9}"/>
          </ac:spMkLst>
        </pc:spChg>
        <pc:spChg chg="del">
          <ac:chgData name="Johnson, Neil" userId="6cdce4e0-5a1e-49e3-8a22-2740ee15a8d0" providerId="ADAL" clId="{7284DACE-15EB-4824-A50B-D084D165F12F}" dt="2026-07-28T00:20:31.198" v="6681"/>
          <ac:spMkLst>
            <pc:docMk/>
            <pc:sldMk cId="2578010114" sldId="4381"/>
            <ac:spMk id="3" creationId="{A7B647B7-C890-5087-89EC-34F80A26EBDE}"/>
          </ac:spMkLst>
        </pc:spChg>
        <pc:picChg chg="add mod">
          <ac:chgData name="Johnson, Neil" userId="6cdce4e0-5a1e-49e3-8a22-2740ee15a8d0" providerId="ADAL" clId="{7284DACE-15EB-4824-A50B-D084D165F12F}" dt="2026-07-28T00:20:59.973" v="6686" actId="14100"/>
          <ac:picMkLst>
            <pc:docMk/>
            <pc:sldMk cId="2578010114" sldId="4381"/>
            <ac:picMk id="4" creationId="{A608CC14-8D98-AAD5-5AC7-7EB2F5A8484B}"/>
          </ac:picMkLst>
        </pc:picChg>
      </pc:sldChg>
      <pc:sldChg chg="new del">
        <pc:chgData name="Johnson, Neil" userId="6cdce4e0-5a1e-49e3-8a22-2740ee15a8d0" providerId="ADAL" clId="{7284DACE-15EB-4824-A50B-D084D165F12F}" dt="2026-07-28T00:10:21.523" v="6536" actId="47"/>
        <pc:sldMkLst>
          <pc:docMk/>
          <pc:sldMk cId="4012659453" sldId="43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AB3998-8689-45BC-AE4B-C8929C3D3CD5}"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1FD048-8EF3-4162-8C25-3F829EFB4F2B}" type="slidenum">
              <a:rPr lang="en-US" smtClean="0"/>
              <a:t>‹#›</a:t>
            </a:fld>
            <a:endParaRPr lang="en-US"/>
          </a:p>
        </p:txBody>
      </p:sp>
    </p:spTree>
    <p:extLst>
      <p:ext uri="{BB962C8B-B14F-4D97-AF65-F5344CB8AC3E}">
        <p14:creationId xmlns:p14="http://schemas.microsoft.com/office/powerpoint/2010/main" val="2043109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 241 bill requires speaker to educate the audience and themselves about implicit bias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841671-C40D-4463-BC82-BEA3ABF2B3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3699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FD048-8EF3-4162-8C25-3F829EFB4F2B}" type="slidenum">
              <a:rPr lang="en-US" smtClean="0"/>
              <a:t>6</a:t>
            </a:fld>
            <a:endParaRPr lang="en-US"/>
          </a:p>
        </p:txBody>
      </p:sp>
    </p:spTree>
    <p:extLst>
      <p:ext uri="{BB962C8B-B14F-4D97-AF65-F5344CB8AC3E}">
        <p14:creationId xmlns:p14="http://schemas.microsoft.com/office/powerpoint/2010/main" val="2506225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A39150-9ECB-459B-AE1B-C9D7AD1BC3E7}" type="slidenum">
              <a:rPr lang="en-US" smtClean="0"/>
              <a:t>61</a:t>
            </a:fld>
            <a:endParaRPr lang="en-US"/>
          </a:p>
        </p:txBody>
      </p:sp>
    </p:spTree>
    <p:extLst>
      <p:ext uri="{BB962C8B-B14F-4D97-AF65-F5344CB8AC3E}">
        <p14:creationId xmlns:p14="http://schemas.microsoft.com/office/powerpoint/2010/main" val="2855610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725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2E15D-C186-E63F-AD35-93E7AB860BC9}"/>
              </a:ext>
            </a:extLst>
          </p:cNvPr>
          <p:cNvSpPr>
            <a:spLocks noGrp="1"/>
          </p:cNvSpPr>
          <p:nvPr>
            <p:ph type="title"/>
          </p:nvPr>
        </p:nvSpPr>
        <p:spPr>
          <a:xfrm>
            <a:off x="1078302" y="345058"/>
            <a:ext cx="10463841" cy="3372927"/>
          </a:xfrm>
        </p:spPr>
        <p:txBody>
          <a:bodyPr anchor="b"/>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764FEEB9-AF12-F5DA-7F18-BFC70860C3FA}"/>
              </a:ext>
            </a:extLst>
          </p:cNvPr>
          <p:cNvSpPr>
            <a:spLocks noGrp="1"/>
          </p:cNvSpPr>
          <p:nvPr>
            <p:ph type="body" idx="1"/>
          </p:nvPr>
        </p:nvSpPr>
        <p:spPr>
          <a:xfrm>
            <a:off x="1078302" y="4157933"/>
            <a:ext cx="10269148" cy="1931718"/>
          </a:xfrm>
        </p:spPr>
        <p:txBody>
          <a:bodyPr/>
          <a:lstStyle>
            <a:lvl1pPr marL="0" indent="0">
              <a:buNone/>
              <a:defRPr sz="2400">
                <a:solidFill>
                  <a:srgbClr val="9A2688"/>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619BE715-38A8-265E-E552-247F584F4A7F}"/>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32053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260B3-E0E4-59DB-0E15-B9ADA0A9A1DD}"/>
              </a:ext>
            </a:extLst>
          </p:cNvPr>
          <p:cNvSpPr>
            <a:spLocks noGrp="1"/>
          </p:cNvSpPr>
          <p:nvPr>
            <p:ph type="title"/>
          </p:nvPr>
        </p:nvSpPr>
        <p:spPr>
          <a:xfrm>
            <a:off x="629728" y="241541"/>
            <a:ext cx="10610491" cy="2380890"/>
          </a:xfrm>
        </p:spPr>
        <p:txBody>
          <a:bodyPr/>
          <a:lstStyle/>
          <a:p>
            <a:r>
              <a:rPr lang="en-US" dirty="0"/>
              <a:t>Click to edit Master title style</a:t>
            </a:r>
          </a:p>
        </p:txBody>
      </p:sp>
      <p:sp>
        <p:nvSpPr>
          <p:cNvPr id="4" name="Content Placeholder 3">
            <a:extLst>
              <a:ext uri="{FF2B5EF4-FFF2-40B4-BE49-F238E27FC236}">
                <a16:creationId xmlns:a16="http://schemas.microsoft.com/office/drawing/2014/main" id="{71207886-DB17-9445-9692-528AD61B3B63}"/>
              </a:ext>
            </a:extLst>
          </p:cNvPr>
          <p:cNvSpPr>
            <a:spLocks noGrp="1"/>
          </p:cNvSpPr>
          <p:nvPr>
            <p:ph sz="half" idx="2"/>
          </p:nvPr>
        </p:nvSpPr>
        <p:spPr>
          <a:xfrm>
            <a:off x="629729" y="2820839"/>
            <a:ext cx="10724072" cy="33561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45F8B9A7-4322-C8B2-1CF9-2E75E1F5015E}"/>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3585584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B7EC-D609-69B3-A258-3A13FFAF0DCC}"/>
              </a:ext>
            </a:extLst>
          </p:cNvPr>
          <p:cNvSpPr>
            <a:spLocks noGrp="1"/>
          </p:cNvSpPr>
          <p:nvPr>
            <p:ph type="title"/>
          </p:nvPr>
        </p:nvSpPr>
        <p:spPr>
          <a:xfrm>
            <a:off x="1086928" y="241540"/>
            <a:ext cx="10153291" cy="5995358"/>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ABFA197-5A97-CD3F-0DED-0F77E43B0EDE}"/>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3788193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851BB5-9966-4C7C-BDAE-26FC3E7D0FF5}"/>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3690567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D766E-4ECD-D354-326B-0A279EC8EA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B87260-179D-CEFB-EF7C-F097ECF358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32C64FD3-03B1-89D2-EA9A-F908B4DD92B4}"/>
              </a:ext>
            </a:extLst>
          </p:cNvPr>
          <p:cNvSpPr>
            <a:spLocks noGrp="1"/>
          </p:cNvSpPr>
          <p:nvPr>
            <p:ph type="sldNum" sz="quarter" idx="12"/>
          </p:nvPr>
        </p:nvSpPr>
        <p:spPr/>
        <p:txBody>
          <a:bodyPr/>
          <a:lstStyle>
            <a:lvl1pPr algn="l">
              <a:defRPr/>
            </a:lvl1pPr>
          </a:lstStyle>
          <a:p>
            <a:pPr algn="l"/>
            <a:fld id="{3641CB1F-78D1-424F-AF42-20ABABFAC81F}" type="slidenum">
              <a:rPr lang="en-US" smtClean="0"/>
              <a:pPr/>
              <a:t>‹#›</a:t>
            </a:fld>
            <a:endParaRPr lang="en-US" dirty="0"/>
          </a:p>
        </p:txBody>
      </p:sp>
    </p:spTree>
    <p:extLst>
      <p:ext uri="{BB962C8B-B14F-4D97-AF65-F5344CB8AC3E}">
        <p14:creationId xmlns:p14="http://schemas.microsoft.com/office/powerpoint/2010/main" val="373965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6B6F-E6D1-CD30-265C-FD81DC661B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A93570-5D61-4C31-59E5-9412323391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DC354A1-3A0D-D4B4-4A58-D6CFAEA1F60C}"/>
              </a:ext>
            </a:extLst>
          </p:cNvPr>
          <p:cNvSpPr>
            <a:spLocks noGrp="1"/>
          </p:cNvSpPr>
          <p:nvPr>
            <p:ph type="sldNum" sz="quarter" idx="12"/>
          </p:nvPr>
        </p:nvSpPr>
        <p:spPr>
          <a:xfrm>
            <a:off x="379562" y="6492874"/>
            <a:ext cx="517585" cy="373751"/>
          </a:xfrm>
        </p:spPr>
        <p:txBody>
          <a:bodyPr/>
          <a:lstStyle>
            <a:lvl1pPr algn="l">
              <a:defRPr/>
            </a:lvl1pPr>
          </a:lstStyle>
          <a:p>
            <a:pPr algn="l"/>
            <a:fld id="{3641CB1F-78D1-424F-AF42-20ABABFAC81F}" type="slidenum">
              <a:rPr lang="en-US" smtClean="0"/>
              <a:pPr/>
              <a:t>‹#›</a:t>
            </a:fld>
            <a:endParaRPr lang="en-US" dirty="0"/>
          </a:p>
        </p:txBody>
      </p:sp>
    </p:spTree>
    <p:extLst>
      <p:ext uri="{BB962C8B-B14F-4D97-AF65-F5344CB8AC3E}">
        <p14:creationId xmlns:p14="http://schemas.microsoft.com/office/powerpoint/2010/main" val="3231981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E4B32-84A4-3E4A-492B-C4237D41A3AD}"/>
              </a:ext>
            </a:extLst>
          </p:cNvPr>
          <p:cNvSpPr>
            <a:spLocks noGrp="1"/>
          </p:cNvSpPr>
          <p:nvPr>
            <p:ph type="title"/>
          </p:nvPr>
        </p:nvSpPr>
        <p:spPr>
          <a:xfrm>
            <a:off x="831850" y="224288"/>
            <a:ext cx="10515600" cy="3961951"/>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C548C6FA-6CAA-207F-4B17-E2ED60F611A8}"/>
              </a:ext>
            </a:extLst>
          </p:cNvPr>
          <p:cNvSpPr>
            <a:spLocks noGrp="1"/>
          </p:cNvSpPr>
          <p:nvPr>
            <p:ph type="body" idx="1"/>
          </p:nvPr>
        </p:nvSpPr>
        <p:spPr>
          <a:xfrm>
            <a:off x="831850" y="4589463"/>
            <a:ext cx="10515600" cy="1500187"/>
          </a:xfrm>
        </p:spPr>
        <p:txBody>
          <a:bodyPr/>
          <a:lstStyle>
            <a:lvl1pPr marL="0" indent="0">
              <a:buNone/>
              <a:defRPr sz="2400">
                <a:solidFill>
                  <a:srgbClr val="9A2688"/>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4A1152F-6B55-24C9-315C-CA463B1AB5E1}"/>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4179335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6007-6730-9B05-0B77-C3C92A671E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ACC498-C0E2-41E1-9FD3-40BD36B56E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C82D3B-9D12-8AB6-5AC5-BB8CED3DF6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76D3114-53FD-35C6-BDA6-A7981350E694}"/>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508259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07641-2DC5-6C55-7231-D379C846C9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295A2F-F7B4-BB23-0D80-36BD939D7F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EF4065-4B81-DC6E-9218-D23332B7A0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6DBCE2-312A-2980-1D9E-B69C79F7D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57ACD6-AE2F-BEE7-41AB-EBCAEC4CEB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CD135DA2-3AB6-6762-F81C-0874A7450A33}"/>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2185345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8F0A1-FEC1-B8E3-F581-BAC461406B4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06A736B6-F29B-69A0-CB64-E7357F8B5CD5}"/>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165235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BBD32-4827-4485-B517-14B2C903F192}"/>
              </a:ext>
            </a:extLst>
          </p:cNvPr>
          <p:cNvSpPr>
            <a:spLocks noGrp="1"/>
          </p:cNvSpPr>
          <p:nvPr>
            <p:ph type="ctrTitle"/>
          </p:nvPr>
        </p:nvSpPr>
        <p:spPr>
          <a:xfrm>
            <a:off x="267419" y="207034"/>
            <a:ext cx="11645660" cy="3554083"/>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5CFC302-1F90-660E-920B-30E92D7D1890}"/>
              </a:ext>
            </a:extLst>
          </p:cNvPr>
          <p:cNvSpPr>
            <a:spLocks noGrp="1"/>
          </p:cNvSpPr>
          <p:nvPr>
            <p:ph type="subTitle" idx="1"/>
          </p:nvPr>
        </p:nvSpPr>
        <p:spPr>
          <a:xfrm>
            <a:off x="267419" y="4192438"/>
            <a:ext cx="11645659" cy="198407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397A0547-474F-ECCC-7741-604882F7659F}"/>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17019863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443B9E-73F8-E92D-1DEC-88B9A578D715}"/>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2961856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F356C-7395-9CE8-479E-7B39105873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D6DC64-9CA9-A76B-222A-B293EC7710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4EDDC7-2E77-3C9D-CA29-4ADBC419A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A99C5F91-6720-110A-D4CF-A0F556B3E2A5}"/>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2627662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32F54-325E-ED7F-ABB8-0E99CE0884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78FF5D-DE7F-8AA9-4998-89642B0AA2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41E5AD-3EBE-0FFE-A724-95A6A14CC3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A13245B7-1DCD-1513-2E1D-361F0844B10A}"/>
              </a:ext>
            </a:extLst>
          </p:cNvPr>
          <p:cNvSpPr>
            <a:spLocks noGrp="1"/>
          </p:cNvSpPr>
          <p:nvPr>
            <p:ph type="sldNum" sz="quarter" idx="12"/>
          </p:nvPr>
        </p:nvSpPr>
        <p:spPr/>
        <p:txBody>
          <a:bodyPr/>
          <a:lstStyle/>
          <a:p>
            <a:fld id="{3641CB1F-78D1-424F-AF42-20ABABFAC81F}" type="slidenum">
              <a:rPr lang="en-US" smtClean="0"/>
              <a:t>‹#›</a:t>
            </a:fld>
            <a:endParaRPr lang="en-US"/>
          </a:p>
        </p:txBody>
      </p:sp>
    </p:spTree>
    <p:extLst>
      <p:ext uri="{BB962C8B-B14F-4D97-AF65-F5344CB8AC3E}">
        <p14:creationId xmlns:p14="http://schemas.microsoft.com/office/powerpoint/2010/main" val="23523897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562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A95638-01E2-2642-998C-393B68483D8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36971982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95638-01E2-2642-998C-393B68483D8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23889895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A95638-01E2-2642-998C-393B68483D8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21931167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A95638-01E2-2642-998C-393B68483D8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37202813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A95638-01E2-2642-998C-393B68483D86}"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916450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A95638-01E2-2642-998C-393B68483D86}"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1695421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F5422-5A7C-57D6-CBEE-75CA02FC03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ED964E-6297-7DB7-3612-B39DE91DD8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617A0D5-9BDA-3F2A-037E-7EDD1BC21EFB}"/>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942702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95638-01E2-2642-998C-393B68483D86}"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3816416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A95638-01E2-2642-998C-393B68483D8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1693158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A95638-01E2-2642-998C-393B68483D8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3122681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95638-01E2-2642-998C-393B68483D8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2389350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95638-01E2-2642-998C-393B68483D8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68EFB1-2C0B-A34E-BB5F-8F01B80068A8}" type="slidenum">
              <a:rPr lang="en-US" smtClean="0"/>
              <a:t>‹#›</a:t>
            </a:fld>
            <a:endParaRPr lang="en-US"/>
          </a:p>
        </p:txBody>
      </p:sp>
    </p:spTree>
    <p:extLst>
      <p:ext uri="{BB962C8B-B14F-4D97-AF65-F5344CB8AC3E}">
        <p14:creationId xmlns:p14="http://schemas.microsoft.com/office/powerpoint/2010/main" val="3213936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995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2E15D-C186-E63F-AD35-93E7AB860BC9}"/>
              </a:ext>
            </a:extLst>
          </p:cNvPr>
          <p:cNvSpPr>
            <a:spLocks noGrp="1"/>
          </p:cNvSpPr>
          <p:nvPr>
            <p:ph type="title"/>
          </p:nvPr>
        </p:nvSpPr>
        <p:spPr>
          <a:xfrm>
            <a:off x="2924354" y="345058"/>
            <a:ext cx="8617789" cy="3372927"/>
          </a:xfrm>
        </p:spPr>
        <p:txBody>
          <a:bodyPr anchor="b"/>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764FEEB9-AF12-F5DA-7F18-BFC70860C3FA}"/>
              </a:ext>
            </a:extLst>
          </p:cNvPr>
          <p:cNvSpPr>
            <a:spLocks noGrp="1"/>
          </p:cNvSpPr>
          <p:nvPr>
            <p:ph type="body" idx="1"/>
          </p:nvPr>
        </p:nvSpPr>
        <p:spPr>
          <a:xfrm>
            <a:off x="2924354" y="4157933"/>
            <a:ext cx="8423096" cy="193171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619BE715-38A8-265E-E552-247F584F4A7F}"/>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375410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260B3-E0E4-59DB-0E15-B9ADA0A9A1DD}"/>
              </a:ext>
            </a:extLst>
          </p:cNvPr>
          <p:cNvSpPr>
            <a:spLocks noGrp="1"/>
          </p:cNvSpPr>
          <p:nvPr>
            <p:ph type="title"/>
          </p:nvPr>
        </p:nvSpPr>
        <p:spPr/>
        <p:txBody>
          <a:bodyPr/>
          <a:lstStyle/>
          <a:p>
            <a:r>
              <a:rPr lang="en-US" dirty="0"/>
              <a:t>Click to edit Master title style</a:t>
            </a:r>
          </a:p>
        </p:txBody>
      </p:sp>
      <p:sp>
        <p:nvSpPr>
          <p:cNvPr id="4" name="Content Placeholder 3">
            <a:extLst>
              <a:ext uri="{FF2B5EF4-FFF2-40B4-BE49-F238E27FC236}">
                <a16:creationId xmlns:a16="http://schemas.microsoft.com/office/drawing/2014/main" id="{71207886-DB17-9445-9692-528AD61B3B63}"/>
              </a:ext>
            </a:extLst>
          </p:cNvPr>
          <p:cNvSpPr>
            <a:spLocks noGrp="1"/>
          </p:cNvSpPr>
          <p:nvPr>
            <p:ph sz="half" idx="2"/>
          </p:nvPr>
        </p:nvSpPr>
        <p:spPr>
          <a:xfrm>
            <a:off x="138023" y="4123425"/>
            <a:ext cx="11930332" cy="20535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45F8B9A7-4322-C8B2-1CF9-2E75E1F5015E}"/>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841214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B7EC-D609-69B3-A258-3A13FFAF0DCC}"/>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ABFA197-5A97-CD3F-0DED-0F77E43B0EDE}"/>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75190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851BB5-9966-4C7C-BDAE-26FC3E7D0FF5}"/>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4056775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BBD32-4827-4485-B517-14B2C903F192}"/>
              </a:ext>
            </a:extLst>
          </p:cNvPr>
          <p:cNvSpPr>
            <a:spLocks noGrp="1"/>
          </p:cNvSpPr>
          <p:nvPr>
            <p:ph type="ctrTitle"/>
          </p:nvPr>
        </p:nvSpPr>
        <p:spPr>
          <a:xfrm>
            <a:off x="431321" y="207034"/>
            <a:ext cx="10981425" cy="3554083"/>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5CFC302-1F90-660E-920B-30E92D7D1890}"/>
              </a:ext>
            </a:extLst>
          </p:cNvPr>
          <p:cNvSpPr>
            <a:spLocks noGrp="1"/>
          </p:cNvSpPr>
          <p:nvPr>
            <p:ph type="subTitle" idx="1"/>
          </p:nvPr>
        </p:nvSpPr>
        <p:spPr>
          <a:xfrm>
            <a:off x="431322" y="4192438"/>
            <a:ext cx="10981424" cy="198407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397A0547-474F-ECCC-7741-604882F7659F}"/>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23805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F5422-5A7C-57D6-CBEE-75CA02FC03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ED964E-6297-7DB7-3612-B39DE91DD8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617A0D5-9BDA-3F2A-037E-7EDD1BC21EFB}"/>
              </a:ext>
            </a:extLst>
          </p:cNvPr>
          <p:cNvSpPr>
            <a:spLocks noGrp="1"/>
          </p:cNvSpPr>
          <p:nvPr>
            <p:ph type="sldNum" sz="quarter" idx="12"/>
          </p:nvPr>
        </p:nvSpPr>
        <p:spPr/>
        <p:txBody>
          <a:bodyPr/>
          <a:lstStyle/>
          <a:p>
            <a:fld id="{6AE4B810-997F-4C2A-B514-18ADAF5A8F77}" type="slidenum">
              <a:rPr lang="en-US" smtClean="0"/>
              <a:t>‹#›</a:t>
            </a:fld>
            <a:endParaRPr lang="en-US"/>
          </a:p>
        </p:txBody>
      </p:sp>
    </p:spTree>
    <p:extLst>
      <p:ext uri="{BB962C8B-B14F-4D97-AF65-F5344CB8AC3E}">
        <p14:creationId xmlns:p14="http://schemas.microsoft.com/office/powerpoint/2010/main" val="15174401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0.xml"/><Relationship Id="rId7"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8E4A55-0D22-C69B-969A-B232CC80E80C}"/>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798" y="0"/>
            <a:ext cx="12293598" cy="6857999"/>
          </a:xfrm>
          <a:prstGeom prst="rect">
            <a:avLst/>
          </a:prstGeom>
        </p:spPr>
      </p:pic>
    </p:spTree>
    <p:extLst>
      <p:ext uri="{BB962C8B-B14F-4D97-AF65-F5344CB8AC3E}">
        <p14:creationId xmlns:p14="http://schemas.microsoft.com/office/powerpoint/2010/main" val="256074529"/>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96B167-5A9A-61D1-20AE-8B54E61F939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17253" y="38099"/>
            <a:ext cx="12275389" cy="6828185"/>
          </a:xfrm>
          <a:prstGeom prst="rect">
            <a:avLst/>
          </a:prstGeom>
        </p:spPr>
      </p:pic>
      <p:sp>
        <p:nvSpPr>
          <p:cNvPr id="2" name="Title Placeholder 1">
            <a:extLst>
              <a:ext uri="{FF2B5EF4-FFF2-40B4-BE49-F238E27FC236}">
                <a16:creationId xmlns:a16="http://schemas.microsoft.com/office/drawing/2014/main" id="{B801E53D-2CC3-85C9-9CCC-753E8B5BBF55}"/>
              </a:ext>
            </a:extLst>
          </p:cNvPr>
          <p:cNvSpPr>
            <a:spLocks noGrp="1"/>
          </p:cNvSpPr>
          <p:nvPr>
            <p:ph type="title"/>
          </p:nvPr>
        </p:nvSpPr>
        <p:spPr>
          <a:xfrm>
            <a:off x="138023" y="241540"/>
            <a:ext cx="11930332" cy="3545449"/>
          </a:xfrm>
          <a:prstGeom prst="rect">
            <a:avLst/>
          </a:prstGeom>
        </p:spPr>
        <p:txBody>
          <a:bodyPr vert="horz" lIns="91440" tIns="45720" rIns="91440" bIns="45720" rtlCol="0" anchor="ctr">
            <a:normAutofit/>
          </a:bodyPr>
          <a:lstStyle/>
          <a:p>
            <a:r>
              <a:rPr lang="en-US" dirty="0"/>
              <a:t>Presentation Title Goes Here</a:t>
            </a:r>
          </a:p>
        </p:txBody>
      </p:sp>
      <p:sp>
        <p:nvSpPr>
          <p:cNvPr id="3" name="Text Placeholder 2">
            <a:extLst>
              <a:ext uri="{FF2B5EF4-FFF2-40B4-BE49-F238E27FC236}">
                <a16:creationId xmlns:a16="http://schemas.microsoft.com/office/drawing/2014/main" id="{1CDA4632-BDF9-7322-2668-1DF48E92D743}"/>
              </a:ext>
            </a:extLst>
          </p:cNvPr>
          <p:cNvSpPr>
            <a:spLocks noGrp="1"/>
          </p:cNvSpPr>
          <p:nvPr>
            <p:ph type="body" idx="1"/>
          </p:nvPr>
        </p:nvSpPr>
        <p:spPr>
          <a:xfrm>
            <a:off x="138023" y="4114794"/>
            <a:ext cx="11930332" cy="1958202"/>
          </a:xfrm>
          <a:prstGeom prst="rect">
            <a:avLst/>
          </a:prstGeom>
        </p:spPr>
        <p:txBody>
          <a:bodyPr vert="horz" lIns="91440" tIns="45720" rIns="91440" bIns="45720" rtlCol="0">
            <a:normAutofit/>
          </a:bodyPr>
          <a:lstStyle/>
          <a:p>
            <a:pPr lvl="0"/>
            <a:r>
              <a:rPr lang="en-US"/>
              <a:t>Presenter Name</a:t>
            </a:r>
          </a:p>
          <a:p>
            <a:pPr>
              <a:lnSpc>
                <a:spcPct val="100000"/>
              </a:lnSpc>
              <a:spcBef>
                <a:spcPts val="0"/>
              </a:spcBef>
            </a:pPr>
            <a:r>
              <a:rPr lang="en-US" sz="2800" b="0" dirty="0">
                <a:solidFill>
                  <a:schemeClr val="tx1">
                    <a:lumMod val="95000"/>
                    <a:lumOff val="5000"/>
                  </a:schemeClr>
                </a:solidFill>
              </a:rPr>
              <a:t>Job Title</a:t>
            </a:r>
          </a:p>
          <a:p>
            <a:pPr>
              <a:lnSpc>
                <a:spcPct val="100000"/>
              </a:lnSpc>
              <a:spcBef>
                <a:spcPts val="0"/>
              </a:spcBef>
            </a:pPr>
            <a:r>
              <a:rPr lang="en-US" sz="2800" b="0" dirty="0">
                <a:solidFill>
                  <a:schemeClr val="tx1">
                    <a:lumMod val="95000"/>
                    <a:lumOff val="5000"/>
                  </a:schemeClr>
                </a:solidFill>
              </a:rPr>
              <a:t>Organization</a:t>
            </a:r>
          </a:p>
          <a:p>
            <a:pPr lvl="0"/>
            <a:endParaRPr lang="en-US" dirty="0"/>
          </a:p>
        </p:txBody>
      </p:sp>
      <p:sp>
        <p:nvSpPr>
          <p:cNvPr id="6" name="Slide Number Placeholder 5">
            <a:extLst>
              <a:ext uri="{FF2B5EF4-FFF2-40B4-BE49-F238E27FC236}">
                <a16:creationId xmlns:a16="http://schemas.microsoft.com/office/drawing/2014/main" id="{61935EFD-07EF-1D58-589C-16E829DB974F}"/>
              </a:ext>
            </a:extLst>
          </p:cNvPr>
          <p:cNvSpPr>
            <a:spLocks noGrp="1"/>
          </p:cNvSpPr>
          <p:nvPr>
            <p:ph type="sldNum" sz="quarter" idx="4"/>
          </p:nvPr>
        </p:nvSpPr>
        <p:spPr>
          <a:xfrm>
            <a:off x="838200" y="6435306"/>
            <a:ext cx="947468" cy="422694"/>
          </a:xfrm>
          <a:prstGeom prst="rect">
            <a:avLst/>
          </a:prstGeom>
        </p:spPr>
        <p:txBody>
          <a:bodyPr vert="horz" lIns="91440" tIns="45720" rIns="91440" bIns="45720" rtlCol="0" anchor="ctr"/>
          <a:lstStyle>
            <a:lvl1pPr algn="r">
              <a:defRPr sz="1200">
                <a:solidFill>
                  <a:schemeClr val="bg1"/>
                </a:solidFill>
              </a:defRPr>
            </a:lvl1pPr>
          </a:lstStyle>
          <a:p>
            <a:fld id="{6AE4B810-997F-4C2A-B514-18ADAF5A8F77}" type="slidenum">
              <a:rPr lang="en-US" smtClean="0"/>
              <a:pPr/>
              <a:t>‹#›</a:t>
            </a:fld>
            <a:endParaRPr lang="en-US" dirty="0">
              <a:solidFill>
                <a:schemeClr val="bg1"/>
              </a:solidFill>
            </a:endParaRPr>
          </a:p>
        </p:txBody>
      </p:sp>
      <p:cxnSp>
        <p:nvCxnSpPr>
          <p:cNvPr id="12" name="Straight Connector 11">
            <a:extLst>
              <a:ext uri="{FF2B5EF4-FFF2-40B4-BE49-F238E27FC236}">
                <a16:creationId xmlns:a16="http://schemas.microsoft.com/office/drawing/2014/main" id="{A5C9A937-6872-BA9C-12B3-70ED2121C8FF}"/>
              </a:ext>
            </a:extLst>
          </p:cNvPr>
          <p:cNvCxnSpPr>
            <a:cxnSpLocks/>
          </p:cNvCxnSpPr>
          <p:nvPr userDrawn="1"/>
        </p:nvCxnSpPr>
        <p:spPr>
          <a:xfrm>
            <a:off x="4784784" y="3950893"/>
            <a:ext cx="2636810" cy="0"/>
          </a:xfrm>
          <a:prstGeom prst="line">
            <a:avLst/>
          </a:prstGeom>
          <a:ln>
            <a:solidFill>
              <a:srgbClr val="FFCD3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449497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txStyles>
    <p:titleStyle>
      <a:lvl1pPr algn="ctr" defTabSz="914400" rtl="0" eaLnBrk="1" latinLnBrk="0" hangingPunct="1">
        <a:lnSpc>
          <a:spcPct val="90000"/>
        </a:lnSpc>
        <a:spcBef>
          <a:spcPct val="0"/>
        </a:spcBef>
        <a:buNone/>
        <a:defRPr sz="4400" b="1" kern="1200">
          <a:solidFill>
            <a:srgbClr val="00699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b="1" kern="1200">
          <a:solidFill>
            <a:srgbClr val="9A268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79A88F-F68C-CCE6-77FA-7E23E68B07E2}"/>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77638" y="38100"/>
            <a:ext cx="12269638" cy="6824986"/>
          </a:xfrm>
          <a:prstGeom prst="rect">
            <a:avLst/>
          </a:prstGeom>
        </p:spPr>
      </p:pic>
      <p:sp>
        <p:nvSpPr>
          <p:cNvPr id="2" name="Title Placeholder 1">
            <a:extLst>
              <a:ext uri="{FF2B5EF4-FFF2-40B4-BE49-F238E27FC236}">
                <a16:creationId xmlns:a16="http://schemas.microsoft.com/office/drawing/2014/main" id="{B801E53D-2CC3-85C9-9CCC-753E8B5BBF55}"/>
              </a:ext>
            </a:extLst>
          </p:cNvPr>
          <p:cNvSpPr>
            <a:spLocks noGrp="1"/>
          </p:cNvSpPr>
          <p:nvPr>
            <p:ph type="title"/>
          </p:nvPr>
        </p:nvSpPr>
        <p:spPr>
          <a:xfrm>
            <a:off x="1388853" y="241540"/>
            <a:ext cx="9851366" cy="3545449"/>
          </a:xfrm>
          <a:prstGeom prst="rect">
            <a:avLst/>
          </a:prstGeom>
        </p:spPr>
        <p:txBody>
          <a:bodyPr vert="horz" lIns="91440" tIns="45720" rIns="91440" bIns="45720" rtlCol="0" anchor="ctr">
            <a:normAutofit/>
          </a:bodyPr>
          <a:lstStyle/>
          <a:p>
            <a:r>
              <a:rPr lang="en-US" dirty="0"/>
              <a:t>Presentation Title Goes Here</a:t>
            </a:r>
          </a:p>
        </p:txBody>
      </p:sp>
      <p:sp>
        <p:nvSpPr>
          <p:cNvPr id="3" name="Text Placeholder 2">
            <a:extLst>
              <a:ext uri="{FF2B5EF4-FFF2-40B4-BE49-F238E27FC236}">
                <a16:creationId xmlns:a16="http://schemas.microsoft.com/office/drawing/2014/main" id="{1CDA4632-BDF9-7322-2668-1DF48E92D743}"/>
              </a:ext>
            </a:extLst>
          </p:cNvPr>
          <p:cNvSpPr>
            <a:spLocks noGrp="1"/>
          </p:cNvSpPr>
          <p:nvPr>
            <p:ph type="body" idx="1"/>
          </p:nvPr>
        </p:nvSpPr>
        <p:spPr>
          <a:xfrm>
            <a:off x="1388853" y="4114794"/>
            <a:ext cx="9851366" cy="1958202"/>
          </a:xfrm>
          <a:prstGeom prst="rect">
            <a:avLst/>
          </a:prstGeom>
        </p:spPr>
        <p:txBody>
          <a:bodyPr vert="horz" lIns="91440" tIns="45720" rIns="91440" bIns="45720" rtlCol="0">
            <a:normAutofit/>
          </a:bodyPr>
          <a:lstStyle/>
          <a:p>
            <a:pPr lvl="0"/>
            <a:r>
              <a:rPr lang="en-US" dirty="0"/>
              <a:t>Presenter Name</a:t>
            </a:r>
          </a:p>
          <a:p>
            <a:pPr>
              <a:lnSpc>
                <a:spcPct val="100000"/>
              </a:lnSpc>
              <a:spcBef>
                <a:spcPts val="0"/>
              </a:spcBef>
            </a:pPr>
            <a:r>
              <a:rPr lang="en-US" sz="2800" b="0" dirty="0">
                <a:solidFill>
                  <a:schemeClr val="tx1">
                    <a:lumMod val="95000"/>
                    <a:lumOff val="5000"/>
                  </a:schemeClr>
                </a:solidFill>
              </a:rPr>
              <a:t>Job Title</a:t>
            </a:r>
          </a:p>
          <a:p>
            <a:pPr>
              <a:lnSpc>
                <a:spcPct val="100000"/>
              </a:lnSpc>
              <a:spcBef>
                <a:spcPts val="0"/>
              </a:spcBef>
            </a:pPr>
            <a:r>
              <a:rPr lang="en-US" sz="2800" b="0" dirty="0">
                <a:solidFill>
                  <a:schemeClr val="tx1">
                    <a:lumMod val="95000"/>
                    <a:lumOff val="5000"/>
                  </a:schemeClr>
                </a:solidFill>
              </a:rPr>
              <a:t>Organization</a:t>
            </a:r>
          </a:p>
          <a:p>
            <a:pPr lvl="0"/>
            <a:endParaRPr lang="en-US" dirty="0"/>
          </a:p>
        </p:txBody>
      </p:sp>
      <p:sp>
        <p:nvSpPr>
          <p:cNvPr id="6" name="Slide Number Placeholder 5">
            <a:extLst>
              <a:ext uri="{FF2B5EF4-FFF2-40B4-BE49-F238E27FC236}">
                <a16:creationId xmlns:a16="http://schemas.microsoft.com/office/drawing/2014/main" id="{61935EFD-07EF-1D58-589C-16E829DB974F}"/>
              </a:ext>
            </a:extLst>
          </p:cNvPr>
          <p:cNvSpPr>
            <a:spLocks noGrp="1"/>
          </p:cNvSpPr>
          <p:nvPr>
            <p:ph type="sldNum" sz="quarter" idx="4"/>
          </p:nvPr>
        </p:nvSpPr>
        <p:spPr>
          <a:xfrm>
            <a:off x="-77637" y="6538822"/>
            <a:ext cx="370936" cy="319177"/>
          </a:xfrm>
          <a:prstGeom prst="rect">
            <a:avLst/>
          </a:prstGeom>
        </p:spPr>
        <p:txBody>
          <a:bodyPr vert="horz" lIns="91440" tIns="45720" rIns="91440" bIns="45720" rtlCol="0" anchor="ctr"/>
          <a:lstStyle>
            <a:lvl1pPr algn="r">
              <a:defRPr sz="1200">
                <a:solidFill>
                  <a:schemeClr val="bg1"/>
                </a:solidFill>
              </a:defRPr>
            </a:lvl1pPr>
          </a:lstStyle>
          <a:p>
            <a:fld id="{6AE4B810-997F-4C2A-B514-18ADAF5A8F77}" type="slidenum">
              <a:rPr lang="en-US" smtClean="0"/>
              <a:pPr/>
              <a:t>‹#›</a:t>
            </a:fld>
            <a:endParaRPr lang="en-US" dirty="0">
              <a:solidFill>
                <a:schemeClr val="bg1"/>
              </a:solidFill>
            </a:endParaRPr>
          </a:p>
        </p:txBody>
      </p:sp>
    </p:spTree>
    <p:extLst>
      <p:ext uri="{BB962C8B-B14F-4D97-AF65-F5344CB8AC3E}">
        <p14:creationId xmlns:p14="http://schemas.microsoft.com/office/powerpoint/2010/main" val="2812522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lgn="l" defTabSz="914400" rtl="0" eaLnBrk="1" latinLnBrk="0" hangingPunct="1">
        <a:lnSpc>
          <a:spcPct val="90000"/>
        </a:lnSpc>
        <a:spcBef>
          <a:spcPct val="0"/>
        </a:spcBef>
        <a:buNone/>
        <a:defRPr sz="4400" b="1" kern="1200">
          <a:solidFill>
            <a:srgbClr val="00699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9A2688"/>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2F02D4-0B70-2FA8-5E37-CECCA32CD9CC}"/>
              </a:ext>
            </a:extLst>
          </p:cNvPr>
          <p:cNvPicPr>
            <a:picLocks noGrp="1" noRot="1" noChangeAspect="1" noMove="1" noResize="1" noEditPoints="1" noAdjustHandles="1" noChangeArrowheads="1" noChangeShapeType="1" noCrop="1"/>
          </p:cNvPicPr>
          <p:nvPr userDrawn="1"/>
        </p:nvPicPr>
        <p:blipFill>
          <a:blip r:embed="rId12">
            <a:extLst>
              <a:ext uri="{28A0092B-C50C-407E-A947-70E740481C1C}">
                <a14:useLocalDpi xmlns:a14="http://schemas.microsoft.com/office/drawing/2010/main" val="0"/>
              </a:ext>
            </a:extLst>
          </a:blip>
          <a:stretch>
            <a:fillRect/>
          </a:stretch>
        </p:blipFill>
        <p:spPr>
          <a:xfrm>
            <a:off x="0" y="93451"/>
            <a:ext cx="12192000" cy="6781800"/>
          </a:xfrm>
          <a:prstGeom prst="rect">
            <a:avLst/>
          </a:prstGeom>
        </p:spPr>
      </p:pic>
      <p:sp>
        <p:nvSpPr>
          <p:cNvPr id="2" name="Title Placeholder 1">
            <a:extLst>
              <a:ext uri="{FF2B5EF4-FFF2-40B4-BE49-F238E27FC236}">
                <a16:creationId xmlns:a16="http://schemas.microsoft.com/office/drawing/2014/main" id="{CD593777-686E-D8AA-CFBB-8EE6C6083E8B}"/>
              </a:ext>
            </a:extLst>
          </p:cNvPr>
          <p:cNvSpPr>
            <a:spLocks noGrp="1"/>
          </p:cNvSpPr>
          <p:nvPr>
            <p:ph type="title"/>
          </p:nvPr>
        </p:nvSpPr>
        <p:spPr>
          <a:xfrm>
            <a:off x="379562" y="365125"/>
            <a:ext cx="1097423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D9AAA32-8E09-0EC8-F7C9-DCF79B7FAFE3}"/>
              </a:ext>
            </a:extLst>
          </p:cNvPr>
          <p:cNvSpPr>
            <a:spLocks noGrp="1"/>
          </p:cNvSpPr>
          <p:nvPr>
            <p:ph type="body" idx="1"/>
          </p:nvPr>
        </p:nvSpPr>
        <p:spPr>
          <a:xfrm>
            <a:off x="379562" y="1825625"/>
            <a:ext cx="1097423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4EB6476-5F28-DC4E-8FED-1A2D3287AD9D}"/>
              </a:ext>
            </a:extLst>
          </p:cNvPr>
          <p:cNvSpPr>
            <a:spLocks noGrp="1"/>
          </p:cNvSpPr>
          <p:nvPr>
            <p:ph type="sldNum" sz="quarter" idx="4"/>
          </p:nvPr>
        </p:nvSpPr>
        <p:spPr>
          <a:xfrm>
            <a:off x="379562" y="6676845"/>
            <a:ext cx="560717" cy="189780"/>
          </a:xfrm>
          <a:prstGeom prst="rect">
            <a:avLst/>
          </a:prstGeom>
        </p:spPr>
        <p:txBody>
          <a:bodyPr vert="horz" lIns="91440" tIns="45720" rIns="91440" bIns="45720" rtlCol="0" anchor="ctr"/>
          <a:lstStyle>
            <a:lvl1pPr algn="r">
              <a:defRPr sz="1200">
                <a:solidFill>
                  <a:schemeClr val="bg1"/>
                </a:solidFill>
              </a:defRPr>
            </a:lvl1pPr>
          </a:lstStyle>
          <a:p>
            <a:pPr algn="l"/>
            <a:fld id="{3641CB1F-78D1-424F-AF42-20ABABFAC81F}" type="slidenum">
              <a:rPr lang="en-US" smtClean="0"/>
              <a:pPr algn="l"/>
              <a:t>‹#›</a:t>
            </a:fld>
            <a:endParaRPr lang="en-US" dirty="0"/>
          </a:p>
        </p:txBody>
      </p:sp>
    </p:spTree>
    <p:extLst>
      <p:ext uri="{BB962C8B-B14F-4D97-AF65-F5344CB8AC3E}">
        <p14:creationId xmlns:p14="http://schemas.microsoft.com/office/powerpoint/2010/main" val="9811937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99" r:id="rId10"/>
  </p:sldLayoutIdLst>
  <p:txStyles>
    <p:titleStyle>
      <a:lvl1pPr algn="l" defTabSz="914400" rtl="0" eaLnBrk="1" latinLnBrk="0" hangingPunct="1">
        <a:lnSpc>
          <a:spcPct val="90000"/>
        </a:lnSpc>
        <a:spcBef>
          <a:spcPct val="0"/>
        </a:spcBef>
        <a:buNone/>
        <a:defRPr sz="4400" b="1" kern="1200">
          <a:solidFill>
            <a:srgbClr val="00699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95638-01E2-2642-998C-393B68483D86}"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8EFB1-2C0B-A34E-BB5F-8F01B80068A8}" type="slidenum">
              <a:rPr lang="en-US" smtClean="0"/>
              <a:t>‹#›</a:t>
            </a:fld>
            <a:endParaRPr lang="en-US"/>
          </a:p>
        </p:txBody>
      </p:sp>
    </p:spTree>
    <p:extLst>
      <p:ext uri="{BB962C8B-B14F-4D97-AF65-F5344CB8AC3E}">
        <p14:creationId xmlns:p14="http://schemas.microsoft.com/office/powerpoint/2010/main" val="3282751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gi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gi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stopivharm.org/" TargetMode="External"/><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5.xml"/><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45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22A0F5-8E17-2A5B-05C1-926B09FE2046}"/>
              </a:ext>
            </a:extLst>
          </p:cNvPr>
          <p:cNvPicPr>
            <a:picLocks noChangeAspect="1"/>
          </p:cNvPicPr>
          <p:nvPr/>
        </p:nvPicPr>
        <p:blipFill>
          <a:blip r:embed="rId2"/>
          <a:stretch>
            <a:fillRect/>
          </a:stretch>
        </p:blipFill>
        <p:spPr>
          <a:xfrm>
            <a:off x="1639852" y="0"/>
            <a:ext cx="8551714" cy="6580532"/>
          </a:xfrm>
          <a:prstGeom prst="rect">
            <a:avLst/>
          </a:prstGeom>
        </p:spPr>
      </p:pic>
    </p:spTree>
    <p:extLst>
      <p:ext uri="{BB962C8B-B14F-4D97-AF65-F5344CB8AC3E}">
        <p14:creationId xmlns:p14="http://schemas.microsoft.com/office/powerpoint/2010/main" val="2948845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3571-E104-A96D-8AB7-1661278ECBD5}"/>
              </a:ext>
            </a:extLst>
          </p:cNvPr>
          <p:cNvSpPr>
            <a:spLocks noGrp="1"/>
          </p:cNvSpPr>
          <p:nvPr>
            <p:ph type="title"/>
          </p:nvPr>
        </p:nvSpPr>
        <p:spPr/>
        <p:txBody>
          <a:bodyPr/>
          <a:lstStyle/>
          <a:p>
            <a:r>
              <a:rPr lang="en-US" dirty="0"/>
              <a:t>So……We….</a:t>
            </a:r>
          </a:p>
        </p:txBody>
      </p:sp>
      <p:sp>
        <p:nvSpPr>
          <p:cNvPr id="3" name="Content Placeholder 2">
            <a:extLst>
              <a:ext uri="{FF2B5EF4-FFF2-40B4-BE49-F238E27FC236}">
                <a16:creationId xmlns:a16="http://schemas.microsoft.com/office/drawing/2014/main" id="{06399D4D-8CDD-536C-B691-44DC78E4D151}"/>
              </a:ext>
            </a:extLst>
          </p:cNvPr>
          <p:cNvSpPr>
            <a:spLocks noGrp="1"/>
          </p:cNvSpPr>
          <p:nvPr>
            <p:ph idx="1"/>
          </p:nvPr>
        </p:nvSpPr>
        <p:spPr>
          <a:xfrm>
            <a:off x="379562" y="1399497"/>
            <a:ext cx="10974238" cy="4351338"/>
          </a:xfrm>
        </p:spPr>
        <p:txBody>
          <a:bodyPr>
            <a:normAutofit fontScale="85000" lnSpcReduction="20000"/>
          </a:bodyPr>
          <a:lstStyle/>
          <a:p>
            <a:r>
              <a:rPr lang="en-US" dirty="0">
                <a:solidFill>
                  <a:srgbClr val="0070C0"/>
                </a:solidFill>
              </a:rPr>
              <a:t>Abandoned the INS “Grading System”</a:t>
            </a:r>
          </a:p>
          <a:p>
            <a:r>
              <a:rPr lang="en-US" dirty="0">
                <a:solidFill>
                  <a:srgbClr val="0070C0"/>
                </a:solidFill>
              </a:rPr>
              <a:t>Started with Blank Sheet Redesign</a:t>
            </a:r>
          </a:p>
          <a:p>
            <a:r>
              <a:rPr lang="en-US" dirty="0">
                <a:solidFill>
                  <a:srgbClr val="0070C0"/>
                </a:solidFill>
              </a:rPr>
              <a:t>Separated the Two Major PIV Injury Components</a:t>
            </a:r>
          </a:p>
          <a:p>
            <a:pPr lvl="1"/>
            <a:r>
              <a:rPr lang="en-US" b="1" dirty="0">
                <a:solidFill>
                  <a:srgbClr val="0070C0"/>
                </a:solidFill>
              </a:rPr>
              <a:t>VOLUME</a:t>
            </a:r>
          </a:p>
          <a:p>
            <a:pPr lvl="1"/>
            <a:r>
              <a:rPr lang="en-US" b="1" dirty="0">
                <a:solidFill>
                  <a:srgbClr val="0070C0"/>
                </a:solidFill>
              </a:rPr>
              <a:t>“BAD” Drugs and </a:t>
            </a:r>
            <a:r>
              <a:rPr lang="en-US" b="1" dirty="0" err="1">
                <a:solidFill>
                  <a:srgbClr val="0070C0"/>
                </a:solidFill>
              </a:rPr>
              <a:t>Infusates</a:t>
            </a:r>
            <a:endParaRPr lang="en-US" b="1" dirty="0">
              <a:solidFill>
                <a:srgbClr val="0070C0"/>
              </a:solidFill>
            </a:endParaRPr>
          </a:p>
          <a:p>
            <a:r>
              <a:rPr lang="en-US" dirty="0">
                <a:solidFill>
                  <a:srgbClr val="0070C0"/>
                </a:solidFill>
              </a:rPr>
              <a:t>Developed an Evidence Based “Bad Drug” List (</a:t>
            </a:r>
            <a:r>
              <a:rPr lang="en-US" dirty="0">
                <a:solidFill>
                  <a:srgbClr val="FF0000"/>
                </a:solidFill>
              </a:rPr>
              <a:t>R</a:t>
            </a:r>
            <a:r>
              <a:rPr lang="en-US" dirty="0">
                <a:solidFill>
                  <a:srgbClr val="FFC000"/>
                </a:solidFill>
              </a:rPr>
              <a:t>Y</a:t>
            </a:r>
            <a:r>
              <a:rPr lang="en-US" dirty="0">
                <a:solidFill>
                  <a:srgbClr val="00B050"/>
                </a:solidFill>
              </a:rPr>
              <a:t>G</a:t>
            </a:r>
            <a:r>
              <a:rPr lang="en-US" dirty="0">
                <a:solidFill>
                  <a:srgbClr val="0070C0"/>
                </a:solidFill>
              </a:rPr>
              <a:t>)</a:t>
            </a:r>
          </a:p>
          <a:p>
            <a:r>
              <a:rPr lang="en-US" dirty="0">
                <a:solidFill>
                  <a:srgbClr val="0070C0"/>
                </a:solidFill>
              </a:rPr>
              <a:t>Removed Descriptive Terms</a:t>
            </a:r>
          </a:p>
          <a:p>
            <a:r>
              <a:rPr lang="en-US" dirty="0">
                <a:solidFill>
                  <a:srgbClr val="0070C0"/>
                </a:solidFill>
              </a:rPr>
              <a:t>Created a NUMERIC Assessment of Extravasation Volume (%)</a:t>
            </a:r>
          </a:p>
          <a:p>
            <a:r>
              <a:rPr lang="en-US" dirty="0">
                <a:solidFill>
                  <a:srgbClr val="0070C0"/>
                </a:solidFill>
              </a:rPr>
              <a:t>SIMPLIFIED the TERMINOLOGY</a:t>
            </a:r>
          </a:p>
          <a:p>
            <a:pPr lvl="1"/>
            <a:r>
              <a:rPr lang="en-US" dirty="0">
                <a:solidFill>
                  <a:srgbClr val="0070C0"/>
                </a:solidFill>
              </a:rPr>
              <a:t>“Vesicant” Replaced with (</a:t>
            </a:r>
            <a:r>
              <a:rPr lang="en-US" dirty="0">
                <a:solidFill>
                  <a:srgbClr val="FF0000"/>
                </a:solidFill>
              </a:rPr>
              <a:t>R</a:t>
            </a:r>
            <a:r>
              <a:rPr lang="en-US" dirty="0">
                <a:solidFill>
                  <a:srgbClr val="FFC000"/>
                </a:solidFill>
              </a:rPr>
              <a:t>Y</a:t>
            </a:r>
            <a:r>
              <a:rPr lang="en-US" dirty="0">
                <a:solidFill>
                  <a:srgbClr val="00B050"/>
                </a:solidFill>
              </a:rPr>
              <a:t>G</a:t>
            </a:r>
            <a:r>
              <a:rPr lang="en-US" dirty="0">
                <a:solidFill>
                  <a:srgbClr val="0070C0"/>
                </a:solidFill>
              </a:rPr>
              <a:t>)Terminology</a:t>
            </a:r>
          </a:p>
          <a:p>
            <a:pPr lvl="1"/>
            <a:r>
              <a:rPr lang="en-US" dirty="0">
                <a:solidFill>
                  <a:srgbClr val="0070C0"/>
                </a:solidFill>
              </a:rPr>
              <a:t>Abandoned “Infiltrate” Vs “Extravasation”  Replaced with ONLY “Extravasation”</a:t>
            </a:r>
          </a:p>
          <a:p>
            <a:r>
              <a:rPr lang="en-US" dirty="0">
                <a:solidFill>
                  <a:srgbClr val="0070C0"/>
                </a:solidFill>
              </a:rPr>
              <a:t>Educated and Spread Institution-Wide</a:t>
            </a:r>
          </a:p>
          <a:p>
            <a:pPr lvl="1"/>
            <a:endParaRPr lang="en-US" dirty="0"/>
          </a:p>
        </p:txBody>
      </p:sp>
      <p:pic>
        <p:nvPicPr>
          <p:cNvPr id="5" name="Picture 4">
            <a:extLst>
              <a:ext uri="{FF2B5EF4-FFF2-40B4-BE49-F238E27FC236}">
                <a16:creationId xmlns:a16="http://schemas.microsoft.com/office/drawing/2014/main" id="{160FA395-C2A4-8505-EB22-D822BC28404A}"/>
              </a:ext>
            </a:extLst>
          </p:cNvPr>
          <p:cNvPicPr>
            <a:picLocks noChangeAspect="1"/>
          </p:cNvPicPr>
          <p:nvPr/>
        </p:nvPicPr>
        <p:blipFill>
          <a:blip r:embed="rId2"/>
          <a:stretch>
            <a:fillRect/>
          </a:stretch>
        </p:blipFill>
        <p:spPr>
          <a:xfrm>
            <a:off x="9180449" y="251734"/>
            <a:ext cx="2631989" cy="4351338"/>
          </a:xfrm>
          <a:prstGeom prst="rect">
            <a:avLst/>
          </a:prstGeom>
        </p:spPr>
      </p:pic>
      <p:sp>
        <p:nvSpPr>
          <p:cNvPr id="4" name="TextBox 3">
            <a:extLst>
              <a:ext uri="{FF2B5EF4-FFF2-40B4-BE49-F238E27FC236}">
                <a16:creationId xmlns:a16="http://schemas.microsoft.com/office/drawing/2014/main" id="{5A4EAB1E-6ACB-0764-B58D-2EDA0BF94C49}"/>
              </a:ext>
            </a:extLst>
          </p:cNvPr>
          <p:cNvSpPr txBox="1"/>
          <p:nvPr/>
        </p:nvSpPr>
        <p:spPr>
          <a:xfrm>
            <a:off x="687897" y="5981351"/>
            <a:ext cx="8375626" cy="369332"/>
          </a:xfrm>
          <a:prstGeom prst="rect">
            <a:avLst/>
          </a:prstGeom>
          <a:noFill/>
        </p:spPr>
        <p:txBody>
          <a:bodyPr wrap="none" rtlCol="0">
            <a:spAutoFit/>
          </a:bodyPr>
          <a:lstStyle/>
          <a:p>
            <a:r>
              <a:rPr lang="en-US" dirty="0">
                <a:solidFill>
                  <a:srgbClr val="92D050"/>
                </a:solidFill>
              </a:rPr>
              <a:t>EXTRA</a:t>
            </a:r>
            <a:r>
              <a:rPr lang="en-US" dirty="0"/>
              <a:t> = “Out Of”       </a:t>
            </a:r>
            <a:r>
              <a:rPr lang="en-US" dirty="0">
                <a:solidFill>
                  <a:srgbClr val="92D050"/>
                </a:solidFill>
              </a:rPr>
              <a:t>VASA</a:t>
            </a:r>
            <a:r>
              <a:rPr lang="en-US" dirty="0"/>
              <a:t> = “Vessel”     …… </a:t>
            </a:r>
            <a:r>
              <a:rPr lang="en-US" dirty="0" err="1">
                <a:solidFill>
                  <a:srgbClr val="92D050"/>
                </a:solidFill>
              </a:rPr>
              <a:t>ExtraVasation</a:t>
            </a:r>
            <a:r>
              <a:rPr lang="en-US" dirty="0">
                <a:solidFill>
                  <a:srgbClr val="92D050"/>
                </a:solidFill>
              </a:rPr>
              <a:t> = Stuff Outside the Vessel</a:t>
            </a:r>
          </a:p>
        </p:txBody>
      </p:sp>
    </p:spTree>
    <p:extLst>
      <p:ext uri="{BB962C8B-B14F-4D97-AF65-F5344CB8AC3E}">
        <p14:creationId xmlns:p14="http://schemas.microsoft.com/office/powerpoint/2010/main" val="3750304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3C9A5-8DA4-70E4-B439-A1C3F174E3FC}"/>
              </a:ext>
            </a:extLst>
          </p:cNvPr>
          <p:cNvSpPr>
            <a:spLocks noGrp="1"/>
          </p:cNvSpPr>
          <p:nvPr>
            <p:ph type="title"/>
          </p:nvPr>
        </p:nvSpPr>
        <p:spPr>
          <a:xfrm>
            <a:off x="815993" y="306850"/>
            <a:ext cx="10974238" cy="4366673"/>
          </a:xfrm>
        </p:spPr>
        <p:txBody>
          <a:bodyPr>
            <a:normAutofit fontScale="90000"/>
          </a:bodyPr>
          <a:lstStyle/>
          <a:p>
            <a:r>
              <a:rPr lang="en-US" dirty="0"/>
              <a:t>Simplify</a:t>
            </a:r>
            <a:br>
              <a:rPr lang="en-US" dirty="0"/>
            </a:br>
            <a:r>
              <a:rPr lang="en-US" dirty="0" err="1"/>
              <a:t>Simplify</a:t>
            </a:r>
            <a:br>
              <a:rPr lang="en-US" dirty="0"/>
            </a:br>
            <a:r>
              <a:rPr lang="en-US" dirty="0" err="1"/>
              <a:t>Simplify</a:t>
            </a:r>
            <a:br>
              <a:rPr lang="en-US" dirty="0"/>
            </a:br>
            <a:br>
              <a:rPr lang="en-US" dirty="0"/>
            </a:br>
            <a:r>
              <a:rPr lang="en-US" dirty="0"/>
              <a:t>Educate</a:t>
            </a:r>
            <a:br>
              <a:rPr lang="en-US" dirty="0"/>
            </a:br>
            <a:r>
              <a:rPr lang="en-US" dirty="0"/>
              <a:t>Spread</a:t>
            </a:r>
            <a:br>
              <a:rPr lang="en-US" dirty="0"/>
            </a:br>
            <a:r>
              <a:rPr lang="en-US" dirty="0"/>
              <a:t>Monitor and Revise</a:t>
            </a:r>
            <a:br>
              <a:rPr lang="en-US" dirty="0"/>
            </a:br>
            <a:endParaRPr lang="en-US" dirty="0"/>
          </a:p>
        </p:txBody>
      </p:sp>
      <p:pic>
        <p:nvPicPr>
          <p:cNvPr id="5" name="Content Placeholder 4">
            <a:extLst>
              <a:ext uri="{FF2B5EF4-FFF2-40B4-BE49-F238E27FC236}">
                <a16:creationId xmlns:a16="http://schemas.microsoft.com/office/drawing/2014/main" id="{23DA635B-AFCD-F880-01D5-6AD5FC450719}"/>
              </a:ext>
            </a:extLst>
          </p:cNvPr>
          <p:cNvPicPr>
            <a:picLocks noGrp="1" noChangeAspect="1"/>
          </p:cNvPicPr>
          <p:nvPr>
            <p:ph idx="1"/>
          </p:nvPr>
        </p:nvPicPr>
        <p:blipFill>
          <a:blip r:embed="rId2"/>
          <a:stretch>
            <a:fillRect/>
          </a:stretch>
        </p:blipFill>
        <p:spPr>
          <a:xfrm>
            <a:off x="7453609" y="0"/>
            <a:ext cx="3812153" cy="6302448"/>
          </a:xfrm>
          <a:prstGeom prst="rect">
            <a:avLst/>
          </a:prstGeom>
        </p:spPr>
      </p:pic>
      <p:sp>
        <p:nvSpPr>
          <p:cNvPr id="6" name="TextBox 5">
            <a:extLst>
              <a:ext uri="{FF2B5EF4-FFF2-40B4-BE49-F238E27FC236}">
                <a16:creationId xmlns:a16="http://schemas.microsoft.com/office/drawing/2014/main" id="{49241D5A-FE84-7581-D4B7-4872DCA5E7C9}"/>
              </a:ext>
            </a:extLst>
          </p:cNvPr>
          <p:cNvSpPr txBox="1"/>
          <p:nvPr/>
        </p:nvSpPr>
        <p:spPr>
          <a:xfrm>
            <a:off x="537244" y="5210443"/>
            <a:ext cx="6743064" cy="923330"/>
          </a:xfrm>
          <a:prstGeom prst="rect">
            <a:avLst/>
          </a:prstGeom>
          <a:noFill/>
        </p:spPr>
        <p:txBody>
          <a:bodyPr wrap="none" rtlCol="0">
            <a:spAutoFit/>
          </a:bodyPr>
          <a:lstStyle/>
          <a:p>
            <a:r>
              <a:rPr lang="en-US" dirty="0"/>
              <a:t>All CCHMC Posters / Materials available for Non-Commercial Use:</a:t>
            </a:r>
          </a:p>
          <a:p>
            <a:pPr marL="285750" indent="-285750">
              <a:buFont typeface="Arial" panose="020B0604020202020204" pitchFamily="34" charset="0"/>
              <a:buChar char="•"/>
            </a:pPr>
            <a:r>
              <a:rPr lang="en-US" dirty="0"/>
              <a:t>CCHMC Website (good luck)</a:t>
            </a:r>
          </a:p>
          <a:p>
            <a:pPr marL="285750" indent="-285750">
              <a:buFont typeface="Arial" panose="020B0604020202020204" pitchFamily="34" charset="0"/>
              <a:buChar char="•"/>
            </a:pPr>
            <a:r>
              <a:rPr lang="en-US" dirty="0"/>
              <a:t>https://stopivharm.org</a:t>
            </a:r>
          </a:p>
        </p:txBody>
      </p:sp>
    </p:spTree>
    <p:extLst>
      <p:ext uri="{BB962C8B-B14F-4D97-AF65-F5344CB8AC3E}">
        <p14:creationId xmlns:p14="http://schemas.microsoft.com/office/powerpoint/2010/main" val="2317716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F46-9DB8-3B72-E106-4977617DDE58}"/>
              </a:ext>
            </a:extLst>
          </p:cNvPr>
          <p:cNvSpPr>
            <a:spLocks noGrp="1"/>
          </p:cNvSpPr>
          <p:nvPr>
            <p:ph type="title"/>
          </p:nvPr>
        </p:nvSpPr>
        <p:spPr>
          <a:xfrm>
            <a:off x="333443" y="147011"/>
            <a:ext cx="10974238" cy="1325563"/>
          </a:xfrm>
        </p:spPr>
        <p:txBody>
          <a:bodyPr/>
          <a:lstStyle/>
          <a:p>
            <a:r>
              <a:rPr lang="en-US" sz="3600" dirty="0"/>
              <a:t>The Cincinnati “Bad Drug” List                 The INS List</a:t>
            </a:r>
            <a:endParaRPr lang="en-US" dirty="0"/>
          </a:p>
        </p:txBody>
      </p:sp>
      <p:pic>
        <p:nvPicPr>
          <p:cNvPr id="5" name="Content Placeholder 4">
            <a:extLst>
              <a:ext uri="{FF2B5EF4-FFF2-40B4-BE49-F238E27FC236}">
                <a16:creationId xmlns:a16="http://schemas.microsoft.com/office/drawing/2014/main" id="{B9426268-38F2-C775-3DE1-85A814FCFB48}"/>
              </a:ext>
            </a:extLst>
          </p:cNvPr>
          <p:cNvPicPr>
            <a:picLocks noGrp="1" noChangeAspect="1"/>
          </p:cNvPicPr>
          <p:nvPr>
            <p:ph idx="1"/>
          </p:nvPr>
        </p:nvPicPr>
        <p:blipFill>
          <a:blip r:embed="rId2"/>
          <a:stretch>
            <a:fillRect/>
          </a:stretch>
        </p:blipFill>
        <p:spPr>
          <a:xfrm>
            <a:off x="379562" y="1358283"/>
            <a:ext cx="5820691" cy="3174657"/>
          </a:xfrm>
          <a:prstGeom prst="rect">
            <a:avLst/>
          </a:prstGeom>
        </p:spPr>
      </p:pic>
      <p:sp>
        <p:nvSpPr>
          <p:cNvPr id="6" name="TextBox 5">
            <a:extLst>
              <a:ext uri="{FF2B5EF4-FFF2-40B4-BE49-F238E27FC236}">
                <a16:creationId xmlns:a16="http://schemas.microsoft.com/office/drawing/2014/main" id="{99F03282-C9B3-A14C-0A70-676584914E17}"/>
              </a:ext>
            </a:extLst>
          </p:cNvPr>
          <p:cNvSpPr txBox="1"/>
          <p:nvPr/>
        </p:nvSpPr>
        <p:spPr>
          <a:xfrm>
            <a:off x="294294" y="4573134"/>
            <a:ext cx="5625194" cy="646331"/>
          </a:xfrm>
          <a:prstGeom prst="rect">
            <a:avLst/>
          </a:prstGeom>
          <a:noFill/>
        </p:spPr>
        <p:txBody>
          <a:bodyPr wrap="none" rtlCol="0">
            <a:spAutoFit/>
          </a:bodyPr>
          <a:lstStyle/>
          <a:p>
            <a:r>
              <a:rPr lang="en-US" dirty="0"/>
              <a:t>Measured pH and Osmolarity of COMMON DILUTIONS</a:t>
            </a:r>
          </a:p>
          <a:p>
            <a:pPr algn="ctr"/>
            <a:r>
              <a:rPr lang="en-US" dirty="0">
                <a:solidFill>
                  <a:srgbClr val="92D050"/>
                </a:solidFill>
              </a:rPr>
              <a:t>Published 2013</a:t>
            </a:r>
          </a:p>
        </p:txBody>
      </p:sp>
      <p:pic>
        <p:nvPicPr>
          <p:cNvPr id="8" name="Picture 7">
            <a:extLst>
              <a:ext uri="{FF2B5EF4-FFF2-40B4-BE49-F238E27FC236}">
                <a16:creationId xmlns:a16="http://schemas.microsoft.com/office/drawing/2014/main" id="{56923940-CFFB-6D73-2004-8BBA4033BFD0}"/>
              </a:ext>
            </a:extLst>
          </p:cNvPr>
          <p:cNvPicPr>
            <a:picLocks noChangeAspect="1"/>
          </p:cNvPicPr>
          <p:nvPr/>
        </p:nvPicPr>
        <p:blipFill>
          <a:blip r:embed="rId3"/>
          <a:stretch>
            <a:fillRect/>
          </a:stretch>
        </p:blipFill>
        <p:spPr>
          <a:xfrm>
            <a:off x="6843973" y="1358283"/>
            <a:ext cx="4688120" cy="3543506"/>
          </a:xfrm>
          <a:prstGeom prst="rect">
            <a:avLst/>
          </a:prstGeom>
        </p:spPr>
      </p:pic>
      <p:sp>
        <p:nvSpPr>
          <p:cNvPr id="10" name="TextBox 9">
            <a:extLst>
              <a:ext uri="{FF2B5EF4-FFF2-40B4-BE49-F238E27FC236}">
                <a16:creationId xmlns:a16="http://schemas.microsoft.com/office/drawing/2014/main" id="{8B0FF82B-9EB9-F977-3312-D8413A4C3790}"/>
              </a:ext>
            </a:extLst>
          </p:cNvPr>
          <p:cNvSpPr txBox="1"/>
          <p:nvPr/>
        </p:nvSpPr>
        <p:spPr>
          <a:xfrm>
            <a:off x="8331356" y="4942466"/>
            <a:ext cx="1713354" cy="369332"/>
          </a:xfrm>
          <a:prstGeom prst="rect">
            <a:avLst/>
          </a:prstGeom>
          <a:noFill/>
        </p:spPr>
        <p:txBody>
          <a:bodyPr wrap="none" rtlCol="0">
            <a:spAutoFit/>
          </a:bodyPr>
          <a:lstStyle/>
          <a:p>
            <a:r>
              <a:rPr lang="en-US" dirty="0">
                <a:solidFill>
                  <a:srgbClr val="92D050"/>
                </a:solidFill>
              </a:rPr>
              <a:t>Published 2017</a:t>
            </a:r>
          </a:p>
        </p:txBody>
      </p:sp>
      <p:cxnSp>
        <p:nvCxnSpPr>
          <p:cNvPr id="12" name="Straight Connector 11">
            <a:extLst>
              <a:ext uri="{FF2B5EF4-FFF2-40B4-BE49-F238E27FC236}">
                <a16:creationId xmlns:a16="http://schemas.microsoft.com/office/drawing/2014/main" id="{9B56FDE4-3541-7C21-02AC-F7EAE28F67D6}"/>
              </a:ext>
            </a:extLst>
          </p:cNvPr>
          <p:cNvCxnSpPr>
            <a:cxnSpLocks/>
          </p:cNvCxnSpPr>
          <p:nvPr/>
        </p:nvCxnSpPr>
        <p:spPr>
          <a:xfrm>
            <a:off x="6623108" y="440421"/>
            <a:ext cx="0" cy="5750653"/>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D6ABB3F4-4C5D-A514-9C8B-FB87D5E1B73F}"/>
              </a:ext>
            </a:extLst>
          </p:cNvPr>
          <p:cNvSpPr txBox="1"/>
          <p:nvPr/>
        </p:nvSpPr>
        <p:spPr>
          <a:xfrm>
            <a:off x="333443" y="5169185"/>
            <a:ext cx="5201173" cy="1477328"/>
          </a:xfrm>
          <a:prstGeom prst="rect">
            <a:avLst/>
          </a:prstGeom>
          <a:noFill/>
        </p:spPr>
        <p:txBody>
          <a:bodyPr wrap="square" rtlCol="0">
            <a:spAutoFit/>
          </a:bodyPr>
          <a:lstStyle/>
          <a:p>
            <a:r>
              <a:rPr lang="en-US" dirty="0">
                <a:solidFill>
                  <a:srgbClr val="FF0000"/>
                </a:solidFill>
              </a:rPr>
              <a:t>RED Drugs:</a:t>
            </a:r>
          </a:p>
          <a:p>
            <a:r>
              <a:rPr lang="en-US" dirty="0"/>
              <a:t>	- pH &gt;9 or &lt;5    (In Common Dilutions)</a:t>
            </a:r>
          </a:p>
          <a:p>
            <a:r>
              <a:rPr lang="en-US" dirty="0"/>
              <a:t>	- Vasoactive Drugs</a:t>
            </a:r>
          </a:p>
          <a:p>
            <a:r>
              <a:rPr lang="en-US" dirty="0"/>
              <a:t>	- Osmolarity &gt; 950 </a:t>
            </a:r>
            <a:r>
              <a:rPr lang="en-US" dirty="0" err="1"/>
              <a:t>mOsm</a:t>
            </a:r>
            <a:endParaRPr lang="en-US" dirty="0"/>
          </a:p>
          <a:p>
            <a:r>
              <a:rPr lang="en-US" dirty="0"/>
              <a:t>	- Strong Literature Evidence</a:t>
            </a:r>
          </a:p>
        </p:txBody>
      </p:sp>
    </p:spTree>
    <p:extLst>
      <p:ext uri="{BB962C8B-B14F-4D97-AF65-F5344CB8AC3E}">
        <p14:creationId xmlns:p14="http://schemas.microsoft.com/office/powerpoint/2010/main" val="3109365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FC444-EDEB-31EC-29D6-5C8B05774DC5}"/>
              </a:ext>
            </a:extLst>
          </p:cNvPr>
          <p:cNvSpPr>
            <a:spLocks noGrp="1"/>
          </p:cNvSpPr>
          <p:nvPr>
            <p:ph type="title"/>
          </p:nvPr>
        </p:nvSpPr>
        <p:spPr/>
        <p:txBody>
          <a:bodyPr/>
          <a:lstStyle/>
          <a:p>
            <a:r>
              <a:rPr lang="en-US" dirty="0"/>
              <a:t> RN / MD Badge Cards</a:t>
            </a:r>
          </a:p>
        </p:txBody>
      </p:sp>
      <p:pic>
        <p:nvPicPr>
          <p:cNvPr id="5" name="Content Placeholder 4">
            <a:extLst>
              <a:ext uri="{FF2B5EF4-FFF2-40B4-BE49-F238E27FC236}">
                <a16:creationId xmlns:a16="http://schemas.microsoft.com/office/drawing/2014/main" id="{F8050DCB-AB4D-ED03-BD11-212F005865D7}"/>
              </a:ext>
            </a:extLst>
          </p:cNvPr>
          <p:cNvPicPr>
            <a:picLocks noGrp="1" noChangeAspect="1"/>
          </p:cNvPicPr>
          <p:nvPr>
            <p:ph idx="1"/>
          </p:nvPr>
        </p:nvPicPr>
        <p:blipFill>
          <a:blip r:embed="rId2"/>
          <a:stretch>
            <a:fillRect/>
          </a:stretch>
        </p:blipFill>
        <p:spPr>
          <a:xfrm>
            <a:off x="5676731" y="1873139"/>
            <a:ext cx="6329285" cy="3111722"/>
          </a:xfrm>
          <a:prstGeom prst="rect">
            <a:avLst/>
          </a:prstGeom>
        </p:spPr>
      </p:pic>
      <p:pic>
        <p:nvPicPr>
          <p:cNvPr id="7" name="Picture 6">
            <a:extLst>
              <a:ext uri="{FF2B5EF4-FFF2-40B4-BE49-F238E27FC236}">
                <a16:creationId xmlns:a16="http://schemas.microsoft.com/office/drawing/2014/main" id="{1A053787-D1C7-E6D8-E660-3D2F63E313FC}"/>
              </a:ext>
            </a:extLst>
          </p:cNvPr>
          <p:cNvPicPr>
            <a:picLocks noChangeAspect="1"/>
          </p:cNvPicPr>
          <p:nvPr/>
        </p:nvPicPr>
        <p:blipFill>
          <a:blip r:embed="rId3"/>
          <a:stretch>
            <a:fillRect/>
          </a:stretch>
        </p:blipFill>
        <p:spPr>
          <a:xfrm>
            <a:off x="236261" y="1620916"/>
            <a:ext cx="5440470" cy="4059177"/>
          </a:xfrm>
          <a:prstGeom prst="rect">
            <a:avLst/>
          </a:prstGeom>
        </p:spPr>
      </p:pic>
    </p:spTree>
    <p:extLst>
      <p:ext uri="{BB962C8B-B14F-4D97-AF65-F5344CB8AC3E}">
        <p14:creationId xmlns:p14="http://schemas.microsoft.com/office/powerpoint/2010/main" val="1506552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6290-8506-27A1-5595-1D38D48DF36C}"/>
              </a:ext>
            </a:extLst>
          </p:cNvPr>
          <p:cNvSpPr>
            <a:spLocks noGrp="1"/>
          </p:cNvSpPr>
          <p:nvPr>
            <p:ph type="title"/>
          </p:nvPr>
        </p:nvSpPr>
        <p:spPr/>
        <p:txBody>
          <a:bodyPr/>
          <a:lstStyle/>
          <a:p>
            <a:r>
              <a:rPr lang="en-US" dirty="0"/>
              <a:t>So….  We Created a </a:t>
            </a:r>
            <a:r>
              <a:rPr lang="en-US" dirty="0">
                <a:solidFill>
                  <a:srgbClr val="FF0000"/>
                </a:solidFill>
              </a:rPr>
              <a:t>R</a:t>
            </a:r>
            <a:r>
              <a:rPr lang="en-US" dirty="0">
                <a:solidFill>
                  <a:srgbClr val="FFC000"/>
                </a:solidFill>
              </a:rPr>
              <a:t>Y</a:t>
            </a:r>
            <a:r>
              <a:rPr lang="en-US" dirty="0">
                <a:solidFill>
                  <a:schemeClr val="accent6">
                    <a:lumMod val="75000"/>
                  </a:schemeClr>
                </a:solidFill>
              </a:rPr>
              <a:t>G</a:t>
            </a:r>
            <a:r>
              <a:rPr lang="en-US" dirty="0"/>
              <a:t> …VEIN Diagram</a:t>
            </a:r>
          </a:p>
        </p:txBody>
      </p:sp>
      <p:sp>
        <p:nvSpPr>
          <p:cNvPr id="3" name="Content Placeholder 2">
            <a:extLst>
              <a:ext uri="{FF2B5EF4-FFF2-40B4-BE49-F238E27FC236}">
                <a16:creationId xmlns:a16="http://schemas.microsoft.com/office/drawing/2014/main" id="{E6E893C2-7870-7145-1156-421A2D2211E8}"/>
              </a:ext>
            </a:extLst>
          </p:cNvPr>
          <p:cNvSpPr>
            <a:spLocks noGrp="1"/>
          </p:cNvSpPr>
          <p:nvPr>
            <p:ph idx="1"/>
          </p:nvPr>
        </p:nvSpPr>
        <p:spPr/>
        <p:txBody>
          <a:bodyPr/>
          <a:lstStyle/>
          <a:p>
            <a:r>
              <a:rPr lang="en-US" dirty="0"/>
              <a:t>Based of </a:t>
            </a:r>
            <a:r>
              <a:rPr lang="en-US" dirty="0">
                <a:solidFill>
                  <a:schemeClr val="tx2">
                    <a:lumMod val="50000"/>
                    <a:lumOff val="50000"/>
                  </a:schemeClr>
                </a:solidFill>
              </a:rPr>
              <a:t>VENOUS FLOW</a:t>
            </a:r>
          </a:p>
          <a:p>
            <a:r>
              <a:rPr lang="en-US" dirty="0"/>
              <a:t>Because High </a:t>
            </a:r>
            <a:r>
              <a:rPr lang="en-US" dirty="0">
                <a:solidFill>
                  <a:schemeClr val="accent2">
                    <a:lumMod val="75000"/>
                  </a:schemeClr>
                </a:solidFill>
              </a:rPr>
              <a:t>FLOW</a:t>
            </a:r>
            <a:r>
              <a:rPr lang="en-US" dirty="0"/>
              <a:t> …</a:t>
            </a:r>
          </a:p>
          <a:p>
            <a:pPr lvl="1"/>
            <a:r>
              <a:rPr lang="en-US" dirty="0"/>
              <a:t>Rapidly Dilutes BAD Drugs</a:t>
            </a:r>
          </a:p>
          <a:p>
            <a:pPr lvl="1"/>
            <a:r>
              <a:rPr lang="en-US" dirty="0"/>
              <a:t>Reduces Injury to the Endothelium</a:t>
            </a:r>
          </a:p>
          <a:p>
            <a:pPr lvl="1"/>
            <a:endParaRPr lang="en-US" dirty="0"/>
          </a:p>
          <a:p>
            <a:r>
              <a:rPr lang="en-US" dirty="0">
                <a:solidFill>
                  <a:srgbClr val="FF0000"/>
                </a:solidFill>
              </a:rPr>
              <a:t>RED</a:t>
            </a:r>
            <a:r>
              <a:rPr lang="en-US" dirty="0"/>
              <a:t> Drugs </a:t>
            </a:r>
            <a:r>
              <a:rPr lang="en-US" dirty="0">
                <a:sym typeface="Wingdings" panose="05000000000000000000" pitchFamily="2" charset="2"/>
              </a:rPr>
              <a:t>  PICC Tip in </a:t>
            </a:r>
            <a:r>
              <a:rPr lang="en-US" dirty="0">
                <a:solidFill>
                  <a:srgbClr val="FF0000"/>
                </a:solidFill>
                <a:sym typeface="Wingdings" panose="05000000000000000000" pitchFamily="2" charset="2"/>
              </a:rPr>
              <a:t>RED Vein</a:t>
            </a:r>
          </a:p>
          <a:p>
            <a:r>
              <a:rPr lang="en-US" dirty="0">
                <a:solidFill>
                  <a:srgbClr val="FFC000"/>
                </a:solidFill>
                <a:sym typeface="Wingdings" panose="05000000000000000000" pitchFamily="2" charset="2"/>
              </a:rPr>
              <a:t>Yellow</a:t>
            </a:r>
            <a:r>
              <a:rPr lang="en-US" dirty="0">
                <a:sym typeface="Wingdings" panose="05000000000000000000" pitchFamily="2" charset="2"/>
              </a:rPr>
              <a:t> Drugs  PICC Tip in </a:t>
            </a:r>
            <a:r>
              <a:rPr lang="en-US" dirty="0">
                <a:solidFill>
                  <a:srgbClr val="FFC000"/>
                </a:solidFill>
                <a:sym typeface="Wingdings" panose="05000000000000000000" pitchFamily="2" charset="2"/>
              </a:rPr>
              <a:t>Yellow</a:t>
            </a:r>
            <a:r>
              <a:rPr lang="en-US" dirty="0">
                <a:sym typeface="Wingdings" panose="05000000000000000000" pitchFamily="2" charset="2"/>
              </a:rPr>
              <a:t> </a:t>
            </a:r>
            <a:r>
              <a:rPr lang="en-US" sz="1800" dirty="0">
                <a:sym typeface="Wingdings" panose="05000000000000000000" pitchFamily="2" charset="2"/>
              </a:rPr>
              <a:t>(or Red) </a:t>
            </a:r>
            <a:r>
              <a:rPr lang="en-US" dirty="0">
                <a:sym typeface="Wingdings" panose="05000000000000000000" pitchFamily="2" charset="2"/>
              </a:rPr>
              <a:t>Vein</a:t>
            </a:r>
            <a:endParaRPr lang="en-US" sz="4000" dirty="0">
              <a:sym typeface="Wingdings" panose="05000000000000000000" pitchFamily="2" charset="2"/>
            </a:endParaRPr>
          </a:p>
          <a:p>
            <a:r>
              <a:rPr lang="en-US" dirty="0">
                <a:solidFill>
                  <a:srgbClr val="00B050"/>
                </a:solidFill>
                <a:sym typeface="Wingdings" panose="05000000000000000000" pitchFamily="2" charset="2"/>
              </a:rPr>
              <a:t>Green</a:t>
            </a:r>
            <a:r>
              <a:rPr lang="en-US" dirty="0">
                <a:sym typeface="Wingdings" panose="05000000000000000000" pitchFamily="2" charset="2"/>
              </a:rPr>
              <a:t> Drugs  PICC Tip in </a:t>
            </a:r>
            <a:r>
              <a:rPr lang="en-US" dirty="0">
                <a:solidFill>
                  <a:srgbClr val="00B050"/>
                </a:solidFill>
                <a:sym typeface="Wingdings" panose="05000000000000000000" pitchFamily="2" charset="2"/>
              </a:rPr>
              <a:t>Green</a:t>
            </a:r>
            <a:r>
              <a:rPr lang="en-US" dirty="0">
                <a:sym typeface="Wingdings" panose="05000000000000000000" pitchFamily="2" charset="2"/>
              </a:rPr>
              <a:t> </a:t>
            </a:r>
            <a:r>
              <a:rPr lang="en-US" sz="1800" dirty="0">
                <a:sym typeface="Wingdings" panose="05000000000000000000" pitchFamily="2" charset="2"/>
              </a:rPr>
              <a:t>(or Red/ Yellow) </a:t>
            </a:r>
            <a:r>
              <a:rPr lang="en-US" dirty="0">
                <a:sym typeface="Wingdings" panose="05000000000000000000" pitchFamily="2" charset="2"/>
              </a:rPr>
              <a:t>Vein</a:t>
            </a:r>
          </a:p>
          <a:p>
            <a:pPr marL="1371600" lvl="3" indent="0">
              <a:buNone/>
            </a:pPr>
            <a:r>
              <a:rPr lang="en-US" sz="1600" dirty="0">
                <a:sym typeface="Wingdings" panose="05000000000000000000" pitchFamily="2" charset="2"/>
              </a:rPr>
              <a:t>There ARE Exceptions….</a:t>
            </a:r>
            <a:endParaRPr lang="en-US" sz="1600" dirty="0"/>
          </a:p>
          <a:p>
            <a:endParaRPr lang="en-US" dirty="0"/>
          </a:p>
        </p:txBody>
      </p:sp>
      <p:pic>
        <p:nvPicPr>
          <p:cNvPr id="5" name="Picture 4">
            <a:extLst>
              <a:ext uri="{FF2B5EF4-FFF2-40B4-BE49-F238E27FC236}">
                <a16:creationId xmlns:a16="http://schemas.microsoft.com/office/drawing/2014/main" id="{720008D2-F369-DA5E-DBA2-54348C916767}"/>
              </a:ext>
            </a:extLst>
          </p:cNvPr>
          <p:cNvPicPr>
            <a:picLocks noChangeAspect="1"/>
          </p:cNvPicPr>
          <p:nvPr/>
        </p:nvPicPr>
        <p:blipFill>
          <a:blip r:embed="rId2"/>
          <a:stretch>
            <a:fillRect/>
          </a:stretch>
        </p:blipFill>
        <p:spPr>
          <a:xfrm>
            <a:off x="8634360" y="1300091"/>
            <a:ext cx="3215090" cy="4991760"/>
          </a:xfrm>
          <a:prstGeom prst="rect">
            <a:avLst/>
          </a:prstGeom>
        </p:spPr>
      </p:pic>
      <p:pic>
        <p:nvPicPr>
          <p:cNvPr id="7" name="Picture 6">
            <a:extLst>
              <a:ext uri="{FF2B5EF4-FFF2-40B4-BE49-F238E27FC236}">
                <a16:creationId xmlns:a16="http://schemas.microsoft.com/office/drawing/2014/main" id="{44870155-A09A-A322-AEF2-22049E34E5B9}"/>
              </a:ext>
            </a:extLst>
          </p:cNvPr>
          <p:cNvPicPr>
            <a:picLocks noChangeAspect="1"/>
          </p:cNvPicPr>
          <p:nvPr/>
        </p:nvPicPr>
        <p:blipFill>
          <a:blip r:embed="rId3"/>
          <a:stretch>
            <a:fillRect/>
          </a:stretch>
        </p:blipFill>
        <p:spPr>
          <a:xfrm>
            <a:off x="293615" y="5989191"/>
            <a:ext cx="3559727" cy="490433"/>
          </a:xfrm>
          <a:prstGeom prst="rect">
            <a:avLst/>
          </a:prstGeom>
        </p:spPr>
      </p:pic>
    </p:spTree>
    <p:extLst>
      <p:ext uri="{BB962C8B-B14F-4D97-AF65-F5344CB8AC3E}">
        <p14:creationId xmlns:p14="http://schemas.microsoft.com/office/powerpoint/2010/main" val="3733353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8D8C2-30E9-681D-6D3E-1242C7462CD0}"/>
              </a:ext>
            </a:extLst>
          </p:cNvPr>
          <p:cNvSpPr>
            <a:spLocks noGrp="1"/>
          </p:cNvSpPr>
          <p:nvPr>
            <p:ph type="title"/>
          </p:nvPr>
        </p:nvSpPr>
        <p:spPr/>
        <p:txBody>
          <a:bodyPr/>
          <a:lstStyle/>
          <a:p>
            <a:r>
              <a:rPr lang="en-US" dirty="0"/>
              <a:t>Why are Bad Drugs “Bad”? …</a:t>
            </a:r>
            <a:r>
              <a:rPr lang="en-US" sz="3600" dirty="0"/>
              <a:t>It’s the Endothelium</a:t>
            </a:r>
            <a:endParaRPr lang="en-US" dirty="0"/>
          </a:p>
        </p:txBody>
      </p:sp>
      <p:sp>
        <p:nvSpPr>
          <p:cNvPr id="4" name="Venous Anatomy">
            <a:extLst>
              <a:ext uri="{FF2B5EF4-FFF2-40B4-BE49-F238E27FC236}">
                <a16:creationId xmlns:a16="http://schemas.microsoft.com/office/drawing/2014/main" id="{6578EF04-7892-1C50-936A-0B6C46395234}"/>
              </a:ext>
            </a:extLst>
          </p:cNvPr>
          <p:cNvSpPr txBox="1">
            <a:spLocks/>
          </p:cNvSpPr>
          <p:nvPr/>
        </p:nvSpPr>
        <p:spPr>
          <a:xfrm>
            <a:off x="1317824" y="1764935"/>
            <a:ext cx="8229600" cy="3394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800" kern="1200">
                <a:solidFill>
                  <a:srgbClr val="4A452A"/>
                </a:solidFill>
                <a:latin typeface="Acumin Pro"/>
                <a:ea typeface="Acumin Pro"/>
                <a:cs typeface="Acumin Pro"/>
                <a:sym typeface="Acumin Pro"/>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Venous Anatomy</a:t>
            </a:r>
          </a:p>
        </p:txBody>
      </p:sp>
      <p:pic>
        <p:nvPicPr>
          <p:cNvPr id="5" name="image.png" descr="image.png">
            <a:extLst>
              <a:ext uri="{FF2B5EF4-FFF2-40B4-BE49-F238E27FC236}">
                <a16:creationId xmlns:a16="http://schemas.microsoft.com/office/drawing/2014/main" id="{D1026E9D-40BE-479A-750C-F05DC6B44062}"/>
              </a:ext>
            </a:extLst>
          </p:cNvPr>
          <p:cNvPicPr>
            <a:picLocks noChangeAspect="1"/>
          </p:cNvPicPr>
          <p:nvPr/>
        </p:nvPicPr>
        <p:blipFill>
          <a:blip r:embed="rId2"/>
          <a:stretch>
            <a:fillRect/>
          </a:stretch>
        </p:blipFill>
        <p:spPr>
          <a:xfrm>
            <a:off x="1470224" y="2679335"/>
            <a:ext cx="4140200" cy="3016250"/>
          </a:xfrm>
          <a:prstGeom prst="rect">
            <a:avLst/>
          </a:prstGeom>
          <a:ln w="12700">
            <a:miter lim="400000"/>
          </a:ln>
        </p:spPr>
      </p:pic>
      <p:sp>
        <p:nvSpPr>
          <p:cNvPr id="6" name="https://www.slideshare.net/slideshow/histology-of-blood-vessels/187047892">
            <a:extLst>
              <a:ext uri="{FF2B5EF4-FFF2-40B4-BE49-F238E27FC236}">
                <a16:creationId xmlns:a16="http://schemas.microsoft.com/office/drawing/2014/main" id="{4EFB4F05-5221-C684-8FE1-29E6B1AA575A}"/>
              </a:ext>
            </a:extLst>
          </p:cNvPr>
          <p:cNvSpPr txBox="1"/>
          <p:nvPr/>
        </p:nvSpPr>
        <p:spPr>
          <a:xfrm>
            <a:off x="1363543" y="5819410"/>
            <a:ext cx="4480562" cy="2285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https://www.slideshare.net/slideshow/histology-of-blood-vessels/187047892</a:t>
            </a:r>
          </a:p>
        </p:txBody>
      </p:sp>
      <p:pic>
        <p:nvPicPr>
          <p:cNvPr id="7" name="image.png" descr="image.png">
            <a:extLst>
              <a:ext uri="{FF2B5EF4-FFF2-40B4-BE49-F238E27FC236}">
                <a16:creationId xmlns:a16="http://schemas.microsoft.com/office/drawing/2014/main" id="{77525679-804E-808B-9F17-44604D30EBDA}"/>
              </a:ext>
            </a:extLst>
          </p:cNvPr>
          <p:cNvPicPr>
            <a:picLocks noChangeAspect="1"/>
          </p:cNvPicPr>
          <p:nvPr/>
        </p:nvPicPr>
        <p:blipFill>
          <a:blip r:embed="rId3"/>
          <a:stretch>
            <a:fillRect/>
          </a:stretch>
        </p:blipFill>
        <p:spPr>
          <a:xfrm>
            <a:off x="6042224" y="1764935"/>
            <a:ext cx="3422650" cy="2057400"/>
          </a:xfrm>
          <a:prstGeom prst="rect">
            <a:avLst/>
          </a:prstGeom>
          <a:ln w="12700">
            <a:miter lim="400000"/>
          </a:ln>
        </p:spPr>
      </p:pic>
      <p:sp>
        <p:nvSpPr>
          <p:cNvPr id="8" name="Courtesy Dr Sara Szabo, Cincinnati Children's Hospital 7/2024">
            <a:extLst>
              <a:ext uri="{FF2B5EF4-FFF2-40B4-BE49-F238E27FC236}">
                <a16:creationId xmlns:a16="http://schemas.microsoft.com/office/drawing/2014/main" id="{2E4C3D46-B3D2-E048-68BF-FC518FF2C24F}"/>
              </a:ext>
            </a:extLst>
          </p:cNvPr>
          <p:cNvSpPr txBox="1"/>
          <p:nvPr/>
        </p:nvSpPr>
        <p:spPr>
          <a:xfrm>
            <a:off x="6167319" y="5797185"/>
            <a:ext cx="3563353" cy="22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100"/>
            </a:lvl1pPr>
          </a:lstStyle>
          <a:p>
            <a:r>
              <a:t>Courtesy Dr Sara Szabo, Cincinnati Children's Hospital 7/2024</a:t>
            </a:r>
          </a:p>
        </p:txBody>
      </p:sp>
      <p:pic>
        <p:nvPicPr>
          <p:cNvPr id="9" name="image.png" descr="image.png">
            <a:extLst>
              <a:ext uri="{FF2B5EF4-FFF2-40B4-BE49-F238E27FC236}">
                <a16:creationId xmlns:a16="http://schemas.microsoft.com/office/drawing/2014/main" id="{B0B41B51-0919-8EA5-4819-1A946B68FD4D}"/>
              </a:ext>
            </a:extLst>
          </p:cNvPr>
          <p:cNvPicPr>
            <a:picLocks noChangeAspect="1"/>
          </p:cNvPicPr>
          <p:nvPr/>
        </p:nvPicPr>
        <p:blipFill>
          <a:blip r:embed="rId4"/>
          <a:stretch>
            <a:fillRect/>
          </a:stretch>
        </p:blipFill>
        <p:spPr>
          <a:xfrm>
            <a:off x="6048574" y="3855672"/>
            <a:ext cx="2524125" cy="1571626"/>
          </a:xfrm>
          <a:prstGeom prst="rect">
            <a:avLst/>
          </a:prstGeom>
          <a:ln w="12700">
            <a:miter lim="400000"/>
          </a:ln>
        </p:spPr>
      </p:pic>
      <p:sp>
        <p:nvSpPr>
          <p:cNvPr id="10" name="Line">
            <a:extLst>
              <a:ext uri="{FF2B5EF4-FFF2-40B4-BE49-F238E27FC236}">
                <a16:creationId xmlns:a16="http://schemas.microsoft.com/office/drawing/2014/main" id="{E08992D1-BCFB-99DA-FC1C-21FCDF5ECB0C}"/>
              </a:ext>
            </a:extLst>
          </p:cNvPr>
          <p:cNvSpPr/>
          <p:nvPr/>
        </p:nvSpPr>
        <p:spPr>
          <a:xfrm flipH="1" flipV="1">
            <a:off x="6956624" y="4481147"/>
            <a:ext cx="220663" cy="147638"/>
          </a:xfrm>
          <a:prstGeom prst="line">
            <a:avLst/>
          </a:prstGeom>
          <a:ln>
            <a:solidFill>
              <a:srgbClr val="4A7EBB"/>
            </a:solidFill>
            <a:tailEnd type="triangle"/>
          </a:ln>
        </p:spPr>
        <p:txBody>
          <a:bodyPr lIns="45719" rIns="45719"/>
          <a:lstStyle/>
          <a:p>
            <a:endParaRPr/>
          </a:p>
        </p:txBody>
      </p:sp>
      <p:sp>
        <p:nvSpPr>
          <p:cNvPr id="11" name="Line">
            <a:extLst>
              <a:ext uri="{FF2B5EF4-FFF2-40B4-BE49-F238E27FC236}">
                <a16:creationId xmlns:a16="http://schemas.microsoft.com/office/drawing/2014/main" id="{1A1F708F-C71D-5E83-6157-8DEBCB4A9439}"/>
              </a:ext>
            </a:extLst>
          </p:cNvPr>
          <p:cNvSpPr/>
          <p:nvPr/>
        </p:nvSpPr>
        <p:spPr>
          <a:xfrm flipH="1" flipV="1">
            <a:off x="6623248" y="4584334"/>
            <a:ext cx="554039" cy="44452"/>
          </a:xfrm>
          <a:prstGeom prst="line">
            <a:avLst/>
          </a:prstGeom>
          <a:ln>
            <a:solidFill>
              <a:srgbClr val="4A7EBB"/>
            </a:solidFill>
            <a:tailEnd type="triangle"/>
          </a:ln>
        </p:spPr>
        <p:txBody>
          <a:bodyPr lIns="45719" rIns="45719"/>
          <a:lstStyle/>
          <a:p>
            <a:endParaRPr/>
          </a:p>
        </p:txBody>
      </p:sp>
      <p:sp>
        <p:nvSpPr>
          <p:cNvPr id="12" name="Endothelial Cells">
            <a:extLst>
              <a:ext uri="{FF2B5EF4-FFF2-40B4-BE49-F238E27FC236}">
                <a16:creationId xmlns:a16="http://schemas.microsoft.com/office/drawing/2014/main" id="{50C096A1-218D-340A-EE7C-C0CD8378A937}"/>
              </a:ext>
            </a:extLst>
          </p:cNvPr>
          <p:cNvSpPr txBox="1"/>
          <p:nvPr/>
        </p:nvSpPr>
        <p:spPr>
          <a:xfrm>
            <a:off x="7223006" y="4474797"/>
            <a:ext cx="1295175" cy="280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solidFill>
                  <a:srgbClr val="0070C0"/>
                </a:solidFill>
              </a:defRPr>
            </a:lvl1pPr>
          </a:lstStyle>
          <a:p>
            <a:r>
              <a:t>Endothelial Cells</a:t>
            </a:r>
          </a:p>
        </p:txBody>
      </p:sp>
      <p:sp>
        <p:nvSpPr>
          <p:cNvPr id="13" name="“Endothelium”">
            <a:extLst>
              <a:ext uri="{FF2B5EF4-FFF2-40B4-BE49-F238E27FC236}">
                <a16:creationId xmlns:a16="http://schemas.microsoft.com/office/drawing/2014/main" id="{1DA5E294-D0F2-1056-0451-21F8499C412D}"/>
              </a:ext>
            </a:extLst>
          </p:cNvPr>
          <p:cNvSpPr txBox="1"/>
          <p:nvPr/>
        </p:nvSpPr>
        <p:spPr>
          <a:xfrm>
            <a:off x="2735144" y="2907935"/>
            <a:ext cx="1485898"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0070C0"/>
                </a:solidFill>
              </a:defRPr>
            </a:lvl1pPr>
          </a:lstStyle>
          <a:p>
            <a:r>
              <a:t>“Endothelium”</a:t>
            </a:r>
          </a:p>
        </p:txBody>
      </p:sp>
      <p:sp>
        <p:nvSpPr>
          <p:cNvPr id="14" name="Adventita">
            <a:extLst>
              <a:ext uri="{FF2B5EF4-FFF2-40B4-BE49-F238E27FC236}">
                <a16:creationId xmlns:a16="http://schemas.microsoft.com/office/drawing/2014/main" id="{8B0C164A-7DC8-2226-1075-81B12B702F0B}"/>
              </a:ext>
            </a:extLst>
          </p:cNvPr>
          <p:cNvSpPr txBox="1"/>
          <p:nvPr/>
        </p:nvSpPr>
        <p:spPr>
          <a:xfrm>
            <a:off x="6168906" y="2069735"/>
            <a:ext cx="652573" cy="22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100"/>
            </a:lvl1pPr>
          </a:lstStyle>
          <a:p>
            <a:r>
              <a:t>Adventita</a:t>
            </a:r>
          </a:p>
        </p:txBody>
      </p:sp>
      <p:sp>
        <p:nvSpPr>
          <p:cNvPr id="15" name="Line">
            <a:extLst>
              <a:ext uri="{FF2B5EF4-FFF2-40B4-BE49-F238E27FC236}">
                <a16:creationId xmlns:a16="http://schemas.microsoft.com/office/drawing/2014/main" id="{9420965F-7BC8-1053-2055-2BBD9DE7457B}"/>
              </a:ext>
            </a:extLst>
          </p:cNvPr>
          <p:cNvSpPr/>
          <p:nvPr/>
        </p:nvSpPr>
        <p:spPr>
          <a:xfrm>
            <a:off x="6791524" y="2199910"/>
            <a:ext cx="165101" cy="131763"/>
          </a:xfrm>
          <a:prstGeom prst="line">
            <a:avLst/>
          </a:prstGeom>
          <a:ln>
            <a:solidFill>
              <a:srgbClr val="4A7EBB"/>
            </a:solidFill>
            <a:tailEnd type="triangle"/>
          </a:ln>
        </p:spPr>
        <p:txBody>
          <a:bodyPr lIns="45719" rIns="45719"/>
          <a:lstStyle/>
          <a:p>
            <a:endParaRPr/>
          </a:p>
        </p:txBody>
      </p:sp>
      <p:sp>
        <p:nvSpPr>
          <p:cNvPr id="16" name="Media">
            <a:extLst>
              <a:ext uri="{FF2B5EF4-FFF2-40B4-BE49-F238E27FC236}">
                <a16:creationId xmlns:a16="http://schemas.microsoft.com/office/drawing/2014/main" id="{395253F7-2A4F-6114-F116-9DA75A593B68}"/>
              </a:ext>
            </a:extLst>
          </p:cNvPr>
          <p:cNvSpPr txBox="1"/>
          <p:nvPr/>
        </p:nvSpPr>
        <p:spPr>
          <a:xfrm>
            <a:off x="8416806" y="1939560"/>
            <a:ext cx="465464" cy="22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100"/>
            </a:lvl1pPr>
          </a:lstStyle>
          <a:p>
            <a:r>
              <a:t>Media</a:t>
            </a:r>
          </a:p>
        </p:txBody>
      </p:sp>
      <p:sp>
        <p:nvSpPr>
          <p:cNvPr id="17" name="Line">
            <a:extLst>
              <a:ext uri="{FF2B5EF4-FFF2-40B4-BE49-F238E27FC236}">
                <a16:creationId xmlns:a16="http://schemas.microsoft.com/office/drawing/2014/main" id="{DAB7DFCD-5EC5-B994-B94A-F50E0FCE927C}"/>
              </a:ext>
            </a:extLst>
          </p:cNvPr>
          <p:cNvSpPr/>
          <p:nvPr/>
        </p:nvSpPr>
        <p:spPr>
          <a:xfrm flipH="1">
            <a:off x="8099623" y="2069734"/>
            <a:ext cx="271464" cy="242889"/>
          </a:xfrm>
          <a:prstGeom prst="line">
            <a:avLst/>
          </a:prstGeom>
          <a:ln>
            <a:solidFill>
              <a:srgbClr val="4A7EBB"/>
            </a:solidFill>
            <a:tailEnd type="triangle"/>
          </a:ln>
        </p:spPr>
        <p:txBody>
          <a:bodyPr lIns="45719" rIns="45719"/>
          <a:lstStyle/>
          <a:p>
            <a:endParaRPr/>
          </a:p>
        </p:txBody>
      </p:sp>
      <p:pic>
        <p:nvPicPr>
          <p:cNvPr id="18" name="Picture 17">
            <a:extLst>
              <a:ext uri="{FF2B5EF4-FFF2-40B4-BE49-F238E27FC236}">
                <a16:creationId xmlns:a16="http://schemas.microsoft.com/office/drawing/2014/main" id="{892B0C9E-462F-657F-E24C-E26C62C51ADA}"/>
              </a:ext>
            </a:extLst>
          </p:cNvPr>
          <p:cNvPicPr>
            <a:picLocks noChangeAspect="1"/>
          </p:cNvPicPr>
          <p:nvPr/>
        </p:nvPicPr>
        <p:blipFill>
          <a:blip r:embed="rId5"/>
          <a:stretch>
            <a:fillRect/>
          </a:stretch>
        </p:blipFill>
        <p:spPr>
          <a:xfrm>
            <a:off x="8727896" y="4554966"/>
            <a:ext cx="2939007" cy="869907"/>
          </a:xfrm>
          <a:prstGeom prst="rect">
            <a:avLst/>
          </a:prstGeom>
        </p:spPr>
      </p:pic>
    </p:spTree>
    <p:extLst>
      <p:ext uri="{BB962C8B-B14F-4D97-AF65-F5344CB8AC3E}">
        <p14:creationId xmlns:p14="http://schemas.microsoft.com/office/powerpoint/2010/main" val="3085859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280BF-8DFB-4318-4A07-83B57DF969C8}"/>
              </a:ext>
            </a:extLst>
          </p:cNvPr>
          <p:cNvSpPr>
            <a:spLocks noGrp="1"/>
          </p:cNvSpPr>
          <p:nvPr>
            <p:ph type="title"/>
          </p:nvPr>
        </p:nvSpPr>
        <p:spPr/>
        <p:txBody>
          <a:bodyPr/>
          <a:lstStyle/>
          <a:p>
            <a:r>
              <a:rPr lang="en-US" dirty="0"/>
              <a:t>If Endothelium is Damaged….</a:t>
            </a:r>
            <a:r>
              <a:rPr lang="en-US" sz="3200" dirty="0"/>
              <a:t>Bad Things Happen</a:t>
            </a:r>
            <a:endParaRPr lang="en-US" dirty="0"/>
          </a:p>
        </p:txBody>
      </p:sp>
      <p:pic>
        <p:nvPicPr>
          <p:cNvPr id="5" name="Picture 4">
            <a:extLst>
              <a:ext uri="{FF2B5EF4-FFF2-40B4-BE49-F238E27FC236}">
                <a16:creationId xmlns:a16="http://schemas.microsoft.com/office/drawing/2014/main" id="{C1C89B97-1157-CA64-868D-3BA1E5D81558}"/>
              </a:ext>
            </a:extLst>
          </p:cNvPr>
          <p:cNvPicPr>
            <a:picLocks noChangeAspect="1"/>
          </p:cNvPicPr>
          <p:nvPr/>
        </p:nvPicPr>
        <p:blipFill>
          <a:blip r:embed="rId2"/>
          <a:stretch>
            <a:fillRect/>
          </a:stretch>
        </p:blipFill>
        <p:spPr>
          <a:xfrm>
            <a:off x="988359" y="1798076"/>
            <a:ext cx="9025216" cy="4880031"/>
          </a:xfrm>
          <a:prstGeom prst="rect">
            <a:avLst/>
          </a:prstGeom>
        </p:spPr>
      </p:pic>
      <p:sp>
        <p:nvSpPr>
          <p:cNvPr id="3" name="TextBox 2">
            <a:extLst>
              <a:ext uri="{FF2B5EF4-FFF2-40B4-BE49-F238E27FC236}">
                <a16:creationId xmlns:a16="http://schemas.microsoft.com/office/drawing/2014/main" id="{92612657-51EA-06F9-A548-E13BD51A374A}"/>
              </a:ext>
            </a:extLst>
          </p:cNvPr>
          <p:cNvSpPr txBox="1"/>
          <p:nvPr/>
        </p:nvSpPr>
        <p:spPr>
          <a:xfrm>
            <a:off x="4651696" y="5880683"/>
            <a:ext cx="1245854" cy="369332"/>
          </a:xfrm>
          <a:prstGeom prst="rect">
            <a:avLst/>
          </a:prstGeom>
          <a:noFill/>
        </p:spPr>
        <p:txBody>
          <a:bodyPr wrap="none" rtlCol="0">
            <a:spAutoFit/>
          </a:bodyPr>
          <a:lstStyle/>
          <a:p>
            <a:r>
              <a:rPr lang="en-US" dirty="0">
                <a:solidFill>
                  <a:srgbClr val="FF0000"/>
                </a:solidFill>
              </a:rPr>
              <a:t>RED Drugs</a:t>
            </a:r>
          </a:p>
        </p:txBody>
      </p:sp>
    </p:spTree>
    <p:extLst>
      <p:ext uri="{BB962C8B-B14F-4D97-AF65-F5344CB8AC3E}">
        <p14:creationId xmlns:p14="http://schemas.microsoft.com/office/powerpoint/2010/main" val="235118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150A2-CCA8-ADC5-9C29-522AC5ED71DB}"/>
              </a:ext>
            </a:extLst>
          </p:cNvPr>
          <p:cNvSpPr>
            <a:spLocks noGrp="1"/>
          </p:cNvSpPr>
          <p:nvPr>
            <p:ph type="title"/>
          </p:nvPr>
        </p:nvSpPr>
        <p:spPr/>
        <p:txBody>
          <a:bodyPr/>
          <a:lstStyle/>
          <a:p>
            <a:r>
              <a:rPr lang="en-US" dirty="0"/>
              <a:t>Fast Flow:</a:t>
            </a:r>
            <a:br>
              <a:rPr lang="en-US" dirty="0"/>
            </a:br>
            <a:r>
              <a:rPr lang="en-US" dirty="0"/>
              <a:t> Dilutes </a:t>
            </a:r>
            <a:r>
              <a:rPr lang="en-US" dirty="0">
                <a:solidFill>
                  <a:srgbClr val="FF0000"/>
                </a:solidFill>
              </a:rPr>
              <a:t>Red</a:t>
            </a:r>
            <a:r>
              <a:rPr lang="en-US" dirty="0"/>
              <a:t> Drugs and Protects Endothelium</a:t>
            </a:r>
          </a:p>
        </p:txBody>
      </p:sp>
      <p:pic>
        <p:nvPicPr>
          <p:cNvPr id="4" name="Content Placeholder 3" descr="X-ray of a person's chest&#10;&#10;Description automatically generated">
            <a:extLst>
              <a:ext uri="{FF2B5EF4-FFF2-40B4-BE49-F238E27FC236}">
                <a16:creationId xmlns:a16="http://schemas.microsoft.com/office/drawing/2014/main" id="{372BD88B-13E1-AA9C-4F70-C27B8B18F2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096491" y="1798731"/>
            <a:ext cx="7735712" cy="4351338"/>
          </a:xfrm>
        </p:spPr>
      </p:pic>
      <p:pic>
        <p:nvPicPr>
          <p:cNvPr id="6" name="Picture 5">
            <a:extLst>
              <a:ext uri="{FF2B5EF4-FFF2-40B4-BE49-F238E27FC236}">
                <a16:creationId xmlns:a16="http://schemas.microsoft.com/office/drawing/2014/main" id="{08467CC2-12AC-DABC-AD1B-993D934F95E0}"/>
              </a:ext>
            </a:extLst>
          </p:cNvPr>
          <p:cNvPicPr>
            <a:picLocks noChangeAspect="1"/>
          </p:cNvPicPr>
          <p:nvPr/>
        </p:nvPicPr>
        <p:blipFill>
          <a:blip r:embed="rId3"/>
          <a:stretch>
            <a:fillRect/>
          </a:stretch>
        </p:blipFill>
        <p:spPr>
          <a:xfrm>
            <a:off x="519437" y="1868113"/>
            <a:ext cx="2701134" cy="4193790"/>
          </a:xfrm>
          <a:prstGeom prst="rect">
            <a:avLst/>
          </a:prstGeom>
        </p:spPr>
      </p:pic>
    </p:spTree>
    <p:extLst>
      <p:ext uri="{BB962C8B-B14F-4D97-AF65-F5344CB8AC3E}">
        <p14:creationId xmlns:p14="http://schemas.microsoft.com/office/powerpoint/2010/main" val="3574002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18CDD-8402-9627-D101-EC70763DBC49}"/>
              </a:ext>
            </a:extLst>
          </p:cNvPr>
          <p:cNvSpPr>
            <a:spLocks noGrp="1"/>
          </p:cNvSpPr>
          <p:nvPr>
            <p:ph type="title"/>
          </p:nvPr>
        </p:nvSpPr>
        <p:spPr/>
        <p:txBody>
          <a:bodyPr/>
          <a:lstStyle/>
          <a:p>
            <a:r>
              <a:rPr lang="en-US" dirty="0"/>
              <a:t>Flow…</a:t>
            </a:r>
          </a:p>
        </p:txBody>
      </p:sp>
      <p:sp>
        <p:nvSpPr>
          <p:cNvPr id="3" name="Content Placeholder 2">
            <a:extLst>
              <a:ext uri="{FF2B5EF4-FFF2-40B4-BE49-F238E27FC236}">
                <a16:creationId xmlns:a16="http://schemas.microsoft.com/office/drawing/2014/main" id="{C875EE90-F776-A9A0-0223-05737F15E7D2}"/>
              </a:ext>
            </a:extLst>
          </p:cNvPr>
          <p:cNvSpPr>
            <a:spLocks noGrp="1"/>
          </p:cNvSpPr>
          <p:nvPr>
            <p:ph idx="1"/>
          </p:nvPr>
        </p:nvSpPr>
        <p:spPr/>
        <p:txBody>
          <a:bodyPr/>
          <a:lstStyle/>
          <a:p>
            <a:r>
              <a:rPr lang="en-US" dirty="0"/>
              <a:t>Right Arm Venogram</a:t>
            </a:r>
          </a:p>
        </p:txBody>
      </p:sp>
      <p:sp>
        <p:nvSpPr>
          <p:cNvPr id="5" name="4">
            <a:extLst>
              <a:ext uri="{FF2B5EF4-FFF2-40B4-BE49-F238E27FC236}">
                <a16:creationId xmlns:a16="http://schemas.microsoft.com/office/drawing/2014/main" id="{618E91AC-7814-97FE-81A7-88514DE4081A}"/>
              </a:ext>
            </a:extLst>
          </p:cNvPr>
          <p:cNvSpPr txBox="1"/>
          <p:nvPr/>
        </p:nvSpPr>
        <p:spPr>
          <a:xfrm>
            <a:off x="4809807" y="1569883"/>
            <a:ext cx="92396"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endParaRPr dirty="0"/>
          </a:p>
        </p:txBody>
      </p:sp>
      <p:pic>
        <p:nvPicPr>
          <p:cNvPr id="6" name="image.png" descr="image.png">
            <a:extLst>
              <a:ext uri="{FF2B5EF4-FFF2-40B4-BE49-F238E27FC236}">
                <a16:creationId xmlns:a16="http://schemas.microsoft.com/office/drawing/2014/main" id="{DAD38D3B-0ADF-FDCE-0E29-020B47554E0B}"/>
              </a:ext>
            </a:extLst>
          </p:cNvPr>
          <p:cNvPicPr>
            <a:picLocks noChangeAspect="1"/>
          </p:cNvPicPr>
          <p:nvPr/>
        </p:nvPicPr>
        <p:blipFill>
          <a:blip r:embed="rId2"/>
          <a:stretch>
            <a:fillRect/>
          </a:stretch>
        </p:blipFill>
        <p:spPr>
          <a:xfrm>
            <a:off x="4808175" y="1805343"/>
            <a:ext cx="5314950" cy="4008438"/>
          </a:xfrm>
          <a:prstGeom prst="rect">
            <a:avLst/>
          </a:prstGeom>
          <a:ln w="12700">
            <a:miter lim="400000"/>
          </a:ln>
        </p:spPr>
      </p:pic>
      <p:sp>
        <p:nvSpPr>
          <p:cNvPr id="7" name="Line">
            <a:extLst>
              <a:ext uri="{FF2B5EF4-FFF2-40B4-BE49-F238E27FC236}">
                <a16:creationId xmlns:a16="http://schemas.microsoft.com/office/drawing/2014/main" id="{70F8B4B3-DFF6-B096-A35E-B8145E5F9A29}"/>
              </a:ext>
            </a:extLst>
          </p:cNvPr>
          <p:cNvSpPr/>
          <p:nvPr/>
        </p:nvSpPr>
        <p:spPr>
          <a:xfrm flipV="1">
            <a:off x="7015955" y="3703483"/>
            <a:ext cx="258763" cy="606425"/>
          </a:xfrm>
          <a:prstGeom prst="line">
            <a:avLst/>
          </a:prstGeom>
          <a:ln w="57150">
            <a:solidFill>
              <a:srgbClr val="00B050"/>
            </a:solidFill>
            <a:tailEnd type="triangle"/>
          </a:ln>
        </p:spPr>
        <p:txBody>
          <a:bodyPr lIns="45719" rIns="45719"/>
          <a:lstStyle/>
          <a:p>
            <a:endParaRPr/>
          </a:p>
        </p:txBody>
      </p:sp>
      <p:sp>
        <p:nvSpPr>
          <p:cNvPr id="8" name="Line">
            <a:extLst>
              <a:ext uri="{FF2B5EF4-FFF2-40B4-BE49-F238E27FC236}">
                <a16:creationId xmlns:a16="http://schemas.microsoft.com/office/drawing/2014/main" id="{13965654-4080-05BB-D128-3D8ABA0B672A}"/>
              </a:ext>
            </a:extLst>
          </p:cNvPr>
          <p:cNvSpPr/>
          <p:nvPr/>
        </p:nvSpPr>
        <p:spPr>
          <a:xfrm flipH="1">
            <a:off x="8210549" y="2347758"/>
            <a:ext cx="134939" cy="423863"/>
          </a:xfrm>
          <a:prstGeom prst="line">
            <a:avLst/>
          </a:prstGeom>
          <a:ln w="57150">
            <a:solidFill>
              <a:srgbClr val="FFC000"/>
            </a:solidFill>
            <a:tailEnd type="triangle"/>
          </a:ln>
        </p:spPr>
        <p:txBody>
          <a:bodyPr lIns="45719" rIns="45719"/>
          <a:lstStyle/>
          <a:p>
            <a:endParaRPr/>
          </a:p>
        </p:txBody>
      </p:sp>
      <p:sp>
        <p:nvSpPr>
          <p:cNvPr id="9" name="Rectangle">
            <a:extLst>
              <a:ext uri="{FF2B5EF4-FFF2-40B4-BE49-F238E27FC236}">
                <a16:creationId xmlns:a16="http://schemas.microsoft.com/office/drawing/2014/main" id="{D94C9C34-266C-E390-0121-7942FF03C0CA}"/>
              </a:ext>
            </a:extLst>
          </p:cNvPr>
          <p:cNvSpPr/>
          <p:nvPr/>
        </p:nvSpPr>
        <p:spPr>
          <a:xfrm>
            <a:off x="9373171" y="2030844"/>
            <a:ext cx="228600" cy="1295401"/>
          </a:xfrm>
          <a:prstGeom prst="rect">
            <a:avLst/>
          </a:prstGeom>
          <a:solidFill>
            <a:schemeClr val="accent1"/>
          </a:solidFill>
          <a:ln w="12700">
            <a:miter lim="400000"/>
          </a:ln>
        </p:spPr>
        <p:txBody>
          <a:bodyPr lIns="45719" rIns="45719" anchor="ctr"/>
          <a:lstStyle/>
          <a:p>
            <a:pPr algn="ctr">
              <a:defRPr>
                <a:solidFill>
                  <a:srgbClr val="FFFFFF"/>
                </a:solidFill>
                <a:latin typeface="Acumin Pro"/>
                <a:ea typeface="Acumin Pro"/>
                <a:cs typeface="Acumin Pro"/>
                <a:sym typeface="Acumin Pro"/>
              </a:defRPr>
            </a:pPr>
            <a:endParaRPr/>
          </a:p>
        </p:txBody>
      </p:sp>
      <p:sp>
        <p:nvSpPr>
          <p:cNvPr id="11" name="Line">
            <a:extLst>
              <a:ext uri="{FF2B5EF4-FFF2-40B4-BE49-F238E27FC236}">
                <a16:creationId xmlns:a16="http://schemas.microsoft.com/office/drawing/2014/main" id="{56453171-EF53-19F8-9DA3-F596A7F05E82}"/>
              </a:ext>
            </a:extLst>
          </p:cNvPr>
          <p:cNvSpPr/>
          <p:nvPr/>
        </p:nvSpPr>
        <p:spPr>
          <a:xfrm flipV="1">
            <a:off x="8307387" y="3573234"/>
            <a:ext cx="76201" cy="476251"/>
          </a:xfrm>
          <a:prstGeom prst="line">
            <a:avLst/>
          </a:prstGeom>
          <a:ln w="57150">
            <a:solidFill>
              <a:srgbClr val="7030A0"/>
            </a:solidFill>
            <a:tailEnd type="triangle"/>
          </a:ln>
        </p:spPr>
        <p:txBody>
          <a:bodyPr lIns="45719" rIns="45719"/>
          <a:lstStyle/>
          <a:p>
            <a:endParaRPr/>
          </a:p>
        </p:txBody>
      </p:sp>
      <p:sp>
        <p:nvSpPr>
          <p:cNvPr id="12" name="Line">
            <a:extLst>
              <a:ext uri="{FF2B5EF4-FFF2-40B4-BE49-F238E27FC236}">
                <a16:creationId xmlns:a16="http://schemas.microsoft.com/office/drawing/2014/main" id="{2CF74E6A-9A68-00A5-FE28-2B3CB9423B0C}"/>
              </a:ext>
            </a:extLst>
          </p:cNvPr>
          <p:cNvSpPr/>
          <p:nvPr/>
        </p:nvSpPr>
        <p:spPr>
          <a:xfrm>
            <a:off x="9487471" y="1857807"/>
            <a:ext cx="0" cy="849313"/>
          </a:xfrm>
          <a:prstGeom prst="line">
            <a:avLst/>
          </a:prstGeom>
          <a:ln w="38100">
            <a:solidFill>
              <a:srgbClr val="002060"/>
            </a:solidFill>
            <a:tailEnd type="triangle"/>
          </a:ln>
        </p:spPr>
        <p:txBody>
          <a:bodyPr lIns="45719" rIns="45719"/>
          <a:lstStyle/>
          <a:p>
            <a:endParaRPr/>
          </a:p>
        </p:txBody>
      </p:sp>
      <p:sp>
        <p:nvSpPr>
          <p:cNvPr id="14" name="SVC">
            <a:extLst>
              <a:ext uri="{FF2B5EF4-FFF2-40B4-BE49-F238E27FC236}">
                <a16:creationId xmlns:a16="http://schemas.microsoft.com/office/drawing/2014/main" id="{17C679AD-44F2-D59F-ABEE-E251320AD2B3}"/>
              </a:ext>
            </a:extLst>
          </p:cNvPr>
          <p:cNvSpPr txBox="1"/>
          <p:nvPr/>
        </p:nvSpPr>
        <p:spPr>
          <a:xfrm rot="5400000">
            <a:off x="10068070" y="4966958"/>
            <a:ext cx="457198"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dirty="0"/>
              <a:t>SVC</a:t>
            </a:r>
          </a:p>
        </p:txBody>
      </p:sp>
      <p:sp>
        <p:nvSpPr>
          <p:cNvPr id="15" name="RT Jug">
            <a:extLst>
              <a:ext uri="{FF2B5EF4-FFF2-40B4-BE49-F238E27FC236}">
                <a16:creationId xmlns:a16="http://schemas.microsoft.com/office/drawing/2014/main" id="{FF618D8C-4C0C-4373-C2BE-30C005C9A08A}"/>
              </a:ext>
            </a:extLst>
          </p:cNvPr>
          <p:cNvSpPr txBox="1"/>
          <p:nvPr/>
        </p:nvSpPr>
        <p:spPr>
          <a:xfrm rot="5400000">
            <a:off x="9180862" y="2834310"/>
            <a:ext cx="68970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4DFB8"/>
                </a:solidFill>
              </a:defRPr>
            </a:lvl1pPr>
          </a:lstStyle>
          <a:p>
            <a:r>
              <a:rPr dirty="0"/>
              <a:t>RT Jug</a:t>
            </a:r>
          </a:p>
        </p:txBody>
      </p:sp>
      <p:sp>
        <p:nvSpPr>
          <p:cNvPr id="16" name="Cephalic Vein">
            <a:extLst>
              <a:ext uri="{FF2B5EF4-FFF2-40B4-BE49-F238E27FC236}">
                <a16:creationId xmlns:a16="http://schemas.microsoft.com/office/drawing/2014/main" id="{801577D1-7121-D588-3C8B-3B3700C9B16A}"/>
              </a:ext>
            </a:extLst>
          </p:cNvPr>
          <p:cNvSpPr txBox="1"/>
          <p:nvPr/>
        </p:nvSpPr>
        <p:spPr>
          <a:xfrm>
            <a:off x="8011795" y="1982633"/>
            <a:ext cx="1347376"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EE7623"/>
                </a:solidFill>
              </a:defRPr>
            </a:lvl1pPr>
          </a:lstStyle>
          <a:p>
            <a:r>
              <a:t>Cephalic Vein</a:t>
            </a:r>
          </a:p>
        </p:txBody>
      </p:sp>
      <p:sp>
        <p:nvSpPr>
          <p:cNvPr id="17" name="Axillary Vein">
            <a:extLst>
              <a:ext uri="{FF2B5EF4-FFF2-40B4-BE49-F238E27FC236}">
                <a16:creationId xmlns:a16="http://schemas.microsoft.com/office/drawing/2014/main" id="{06CAF7BA-6E0B-73CC-58DF-B328403E4199}"/>
              </a:ext>
            </a:extLst>
          </p:cNvPr>
          <p:cNvSpPr txBox="1"/>
          <p:nvPr/>
        </p:nvSpPr>
        <p:spPr>
          <a:xfrm>
            <a:off x="6147275" y="4289270"/>
            <a:ext cx="1242899"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00B050"/>
                </a:solidFill>
              </a:defRPr>
            </a:lvl1pPr>
          </a:lstStyle>
          <a:p>
            <a:r>
              <a:t>Axillary Vein</a:t>
            </a:r>
          </a:p>
        </p:txBody>
      </p:sp>
      <p:sp>
        <p:nvSpPr>
          <p:cNvPr id="18" name="Subclavian Vein">
            <a:extLst>
              <a:ext uri="{FF2B5EF4-FFF2-40B4-BE49-F238E27FC236}">
                <a16:creationId xmlns:a16="http://schemas.microsoft.com/office/drawing/2014/main" id="{BF984FE4-90D5-E285-673E-4D45C31AF44A}"/>
              </a:ext>
            </a:extLst>
          </p:cNvPr>
          <p:cNvSpPr txBox="1"/>
          <p:nvPr/>
        </p:nvSpPr>
        <p:spPr>
          <a:xfrm>
            <a:off x="7741919" y="3970109"/>
            <a:ext cx="1065273" cy="248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200">
                <a:solidFill>
                  <a:srgbClr val="7030A0"/>
                </a:solidFill>
              </a:defRPr>
            </a:lvl1pPr>
          </a:lstStyle>
          <a:p>
            <a:r>
              <a:t>Subclavian Vein</a:t>
            </a:r>
          </a:p>
        </p:txBody>
      </p:sp>
      <p:sp>
        <p:nvSpPr>
          <p:cNvPr id="19" name="SubClavian Vein: Outer Border 1st Rib – Jugular Junction">
            <a:extLst>
              <a:ext uri="{FF2B5EF4-FFF2-40B4-BE49-F238E27FC236}">
                <a16:creationId xmlns:a16="http://schemas.microsoft.com/office/drawing/2014/main" id="{D520422E-8CB2-44A1-3130-25E77DD53C47}"/>
              </a:ext>
            </a:extLst>
          </p:cNvPr>
          <p:cNvSpPr txBox="1"/>
          <p:nvPr/>
        </p:nvSpPr>
        <p:spPr>
          <a:xfrm>
            <a:off x="4699821" y="5978513"/>
            <a:ext cx="524518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a:solidFill>
                  <a:srgbClr val="0070C0"/>
                </a:solidFill>
              </a:defRPr>
            </a:pPr>
            <a:r>
              <a:rPr dirty="0" err="1"/>
              <a:t>SubClavian</a:t>
            </a:r>
            <a:r>
              <a:rPr dirty="0"/>
              <a:t> Vein: Outer Border 1</a:t>
            </a:r>
            <a:r>
              <a:rPr baseline="30000" dirty="0"/>
              <a:t>st</a:t>
            </a:r>
            <a:r>
              <a:rPr dirty="0"/>
              <a:t> Rib – Jugular Junction</a:t>
            </a:r>
          </a:p>
        </p:txBody>
      </p:sp>
      <p:sp>
        <p:nvSpPr>
          <p:cNvPr id="20" name="Line">
            <a:extLst>
              <a:ext uri="{FF2B5EF4-FFF2-40B4-BE49-F238E27FC236}">
                <a16:creationId xmlns:a16="http://schemas.microsoft.com/office/drawing/2014/main" id="{41303C20-5FE0-485A-2FF2-D0EB3BD0B3A9}"/>
              </a:ext>
            </a:extLst>
          </p:cNvPr>
          <p:cNvSpPr/>
          <p:nvPr/>
        </p:nvSpPr>
        <p:spPr>
          <a:xfrm flipH="1">
            <a:off x="7145337" y="2185833"/>
            <a:ext cx="868363" cy="268288"/>
          </a:xfrm>
          <a:prstGeom prst="line">
            <a:avLst/>
          </a:prstGeom>
          <a:ln w="57150">
            <a:solidFill>
              <a:srgbClr val="FFC000"/>
            </a:solidFill>
            <a:tailEnd type="triangle"/>
          </a:ln>
        </p:spPr>
        <p:txBody>
          <a:bodyPr lIns="45719" rIns="45719"/>
          <a:lstStyle/>
          <a:p>
            <a:endParaRPr/>
          </a:p>
        </p:txBody>
      </p:sp>
      <p:sp>
        <p:nvSpPr>
          <p:cNvPr id="21" name="Slow Flow Cephalic Vein…">
            <a:extLst>
              <a:ext uri="{FF2B5EF4-FFF2-40B4-BE49-F238E27FC236}">
                <a16:creationId xmlns:a16="http://schemas.microsoft.com/office/drawing/2014/main" id="{5DF90C07-6A7B-9F17-2488-771D10999604}"/>
              </a:ext>
            </a:extLst>
          </p:cNvPr>
          <p:cNvSpPr txBox="1"/>
          <p:nvPr/>
        </p:nvSpPr>
        <p:spPr>
          <a:xfrm>
            <a:off x="742594" y="2933043"/>
            <a:ext cx="2652562" cy="15227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a:solidFill>
                  <a:srgbClr val="FFC000"/>
                </a:solidFill>
              </a:defRPr>
            </a:pPr>
            <a:r>
              <a:rPr dirty="0"/>
              <a:t>Slow Flow Cephalic Vein</a:t>
            </a:r>
          </a:p>
          <a:p>
            <a:pPr>
              <a:defRPr>
                <a:solidFill>
                  <a:srgbClr val="7030A0"/>
                </a:solidFill>
              </a:defRPr>
            </a:pPr>
            <a:r>
              <a:rPr dirty="0"/>
              <a:t>Faster Flow Subclavian Vein</a:t>
            </a:r>
          </a:p>
          <a:p>
            <a:r>
              <a:rPr dirty="0"/>
              <a:t>BUT..</a:t>
            </a:r>
          </a:p>
          <a:p>
            <a:pPr>
              <a:defRPr>
                <a:solidFill>
                  <a:srgbClr val="0070C0"/>
                </a:solidFill>
              </a:defRPr>
            </a:pPr>
            <a:r>
              <a:rPr dirty="0"/>
              <a:t>VERY Fast Flow </a:t>
            </a:r>
            <a:r>
              <a:rPr dirty="0">
                <a:latin typeface="Wingdings"/>
                <a:ea typeface="Wingdings"/>
                <a:cs typeface="Wingdings"/>
                <a:sym typeface="Wingdings"/>
              </a:rPr>
              <a:t> </a:t>
            </a:r>
            <a:r>
              <a:rPr dirty="0"/>
              <a:t>SVC</a:t>
            </a:r>
          </a:p>
          <a:p>
            <a:r>
              <a:rPr dirty="0"/>
              <a:t>	</a:t>
            </a:r>
          </a:p>
        </p:txBody>
      </p:sp>
      <p:cxnSp>
        <p:nvCxnSpPr>
          <p:cNvPr id="23" name="Straight Arrow Connector 22">
            <a:extLst>
              <a:ext uri="{FF2B5EF4-FFF2-40B4-BE49-F238E27FC236}">
                <a16:creationId xmlns:a16="http://schemas.microsoft.com/office/drawing/2014/main" id="{B5A62F11-1949-7101-BF8C-B948B44766BD}"/>
              </a:ext>
            </a:extLst>
          </p:cNvPr>
          <p:cNvCxnSpPr/>
          <p:nvPr/>
        </p:nvCxnSpPr>
        <p:spPr>
          <a:xfrm>
            <a:off x="9482498" y="3816991"/>
            <a:ext cx="117446" cy="1087912"/>
          </a:xfrm>
          <a:prstGeom prst="straightConnector1">
            <a:avLst/>
          </a:prstGeom>
          <a:ln w="7620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B9569EE-8D72-0078-12BA-61DAF5B731E6}"/>
              </a:ext>
            </a:extLst>
          </p:cNvPr>
          <p:cNvCxnSpPr/>
          <p:nvPr/>
        </p:nvCxnSpPr>
        <p:spPr>
          <a:xfrm>
            <a:off x="9722415" y="3816991"/>
            <a:ext cx="117446" cy="1087912"/>
          </a:xfrm>
          <a:prstGeom prst="straightConnector1">
            <a:avLst/>
          </a:prstGeom>
          <a:ln w="7620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B1D7996-B9C4-72DB-27C0-4F736B05137A}"/>
              </a:ext>
            </a:extLst>
          </p:cNvPr>
          <p:cNvSpPr txBox="1"/>
          <p:nvPr/>
        </p:nvSpPr>
        <p:spPr>
          <a:xfrm rot="21386276">
            <a:off x="9494895" y="3794031"/>
            <a:ext cx="344966" cy="923330"/>
          </a:xfrm>
          <a:prstGeom prst="rect">
            <a:avLst/>
          </a:prstGeom>
          <a:noFill/>
        </p:spPr>
        <p:txBody>
          <a:bodyPr wrap="none" rtlCol="0">
            <a:spAutoFit/>
          </a:bodyPr>
          <a:lstStyle/>
          <a:p>
            <a:r>
              <a:rPr lang="en-US" dirty="0">
                <a:solidFill>
                  <a:schemeClr val="accent1">
                    <a:lumMod val="40000"/>
                    <a:lumOff val="60000"/>
                  </a:schemeClr>
                </a:solidFill>
              </a:rPr>
              <a:t>S</a:t>
            </a:r>
          </a:p>
          <a:p>
            <a:r>
              <a:rPr lang="en-US" dirty="0">
                <a:solidFill>
                  <a:schemeClr val="accent1">
                    <a:lumMod val="40000"/>
                    <a:lumOff val="60000"/>
                  </a:schemeClr>
                </a:solidFill>
              </a:rPr>
              <a:t>V</a:t>
            </a:r>
          </a:p>
          <a:p>
            <a:r>
              <a:rPr lang="en-US" dirty="0">
                <a:solidFill>
                  <a:schemeClr val="accent1">
                    <a:lumMod val="40000"/>
                    <a:lumOff val="60000"/>
                  </a:schemeClr>
                </a:solidFill>
              </a:rPr>
              <a:t>C</a:t>
            </a:r>
          </a:p>
        </p:txBody>
      </p:sp>
    </p:spTree>
    <p:extLst>
      <p:ext uri="{BB962C8B-B14F-4D97-AF65-F5344CB8AC3E}">
        <p14:creationId xmlns:p14="http://schemas.microsoft.com/office/powerpoint/2010/main" val="1352754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4034B-8289-7103-C7E3-DBC7406DFD49}"/>
              </a:ext>
            </a:extLst>
          </p:cNvPr>
          <p:cNvSpPr>
            <a:spLocks noGrp="1"/>
          </p:cNvSpPr>
          <p:nvPr>
            <p:ph type="ctrTitle"/>
          </p:nvPr>
        </p:nvSpPr>
        <p:spPr/>
        <p:txBody>
          <a:bodyPr/>
          <a:lstStyle/>
          <a:p>
            <a:r>
              <a:rPr lang="en-US" dirty="0"/>
              <a:t>PICC Tip Location:</a:t>
            </a:r>
            <a:br>
              <a:rPr lang="en-US" dirty="0"/>
            </a:br>
            <a:r>
              <a:rPr lang="en-US" dirty="0"/>
              <a:t>The Why Behind The Where</a:t>
            </a:r>
          </a:p>
        </p:txBody>
      </p:sp>
      <p:sp>
        <p:nvSpPr>
          <p:cNvPr id="3" name="Subtitle 2">
            <a:extLst>
              <a:ext uri="{FF2B5EF4-FFF2-40B4-BE49-F238E27FC236}">
                <a16:creationId xmlns:a16="http://schemas.microsoft.com/office/drawing/2014/main" id="{20F47D41-850E-461A-8FB1-60FDD3B3573E}"/>
              </a:ext>
            </a:extLst>
          </p:cNvPr>
          <p:cNvSpPr>
            <a:spLocks noGrp="1"/>
          </p:cNvSpPr>
          <p:nvPr>
            <p:ph type="subTitle" idx="1"/>
          </p:nvPr>
        </p:nvSpPr>
        <p:spPr/>
        <p:txBody>
          <a:bodyPr>
            <a:normAutofit/>
          </a:bodyPr>
          <a:lstStyle/>
          <a:p>
            <a:r>
              <a:rPr lang="en-US" sz="3200" dirty="0"/>
              <a:t>Systems Thinking:  Minimizing PIV and CVC Injuries</a:t>
            </a:r>
          </a:p>
          <a:p>
            <a:r>
              <a:rPr lang="en-US" sz="3200" dirty="0"/>
              <a:t>Standardization With Respect for Complexity</a:t>
            </a:r>
          </a:p>
          <a:p>
            <a:r>
              <a:rPr lang="en-US" sz="3200" dirty="0"/>
              <a:t>Continual Iterative Monitoring and Training</a:t>
            </a:r>
          </a:p>
        </p:txBody>
      </p:sp>
    </p:spTree>
    <p:extLst>
      <p:ext uri="{BB962C8B-B14F-4D97-AF65-F5344CB8AC3E}">
        <p14:creationId xmlns:p14="http://schemas.microsoft.com/office/powerpoint/2010/main" val="2311325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E71C-8C62-2402-0818-652D09457920}"/>
              </a:ext>
            </a:extLst>
          </p:cNvPr>
          <p:cNvSpPr>
            <a:spLocks noGrp="1"/>
          </p:cNvSpPr>
          <p:nvPr>
            <p:ph type="title"/>
          </p:nvPr>
        </p:nvSpPr>
        <p:spPr/>
        <p:txBody>
          <a:bodyPr/>
          <a:lstStyle/>
          <a:p>
            <a:r>
              <a:rPr lang="en-US" dirty="0"/>
              <a:t>Venous Flow</a:t>
            </a:r>
          </a:p>
        </p:txBody>
      </p:sp>
      <p:pic>
        <p:nvPicPr>
          <p:cNvPr id="4" name="Content Placeholder 3" descr="X-ray of a person's chest&#10;&#10;Description automatically generated">
            <a:extLst>
              <a:ext uri="{FF2B5EF4-FFF2-40B4-BE49-F238E27FC236}">
                <a16:creationId xmlns:a16="http://schemas.microsoft.com/office/drawing/2014/main" id="{1B6980F5-25C4-47E5-B947-719249037C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77029" y="303023"/>
            <a:ext cx="7735712" cy="4351338"/>
          </a:xfrm>
        </p:spPr>
      </p:pic>
      <p:pic>
        <p:nvPicPr>
          <p:cNvPr id="6" name="Picture 5">
            <a:extLst>
              <a:ext uri="{FF2B5EF4-FFF2-40B4-BE49-F238E27FC236}">
                <a16:creationId xmlns:a16="http://schemas.microsoft.com/office/drawing/2014/main" id="{CADC1197-4914-E33B-68D7-D3ABAADCD4C0}"/>
              </a:ext>
            </a:extLst>
          </p:cNvPr>
          <p:cNvPicPr>
            <a:picLocks noChangeAspect="1"/>
          </p:cNvPicPr>
          <p:nvPr/>
        </p:nvPicPr>
        <p:blipFill>
          <a:blip r:embed="rId3"/>
          <a:stretch>
            <a:fillRect/>
          </a:stretch>
        </p:blipFill>
        <p:spPr>
          <a:xfrm>
            <a:off x="108715" y="3042860"/>
            <a:ext cx="5109317" cy="3347206"/>
          </a:xfrm>
          <a:prstGeom prst="rect">
            <a:avLst/>
          </a:prstGeom>
        </p:spPr>
      </p:pic>
      <p:sp>
        <p:nvSpPr>
          <p:cNvPr id="9" name="TextBox 8">
            <a:extLst>
              <a:ext uri="{FF2B5EF4-FFF2-40B4-BE49-F238E27FC236}">
                <a16:creationId xmlns:a16="http://schemas.microsoft.com/office/drawing/2014/main" id="{1696BC3E-FB4B-B851-FA6B-FEC05B366EBA}"/>
              </a:ext>
            </a:extLst>
          </p:cNvPr>
          <p:cNvSpPr txBox="1"/>
          <p:nvPr/>
        </p:nvSpPr>
        <p:spPr>
          <a:xfrm>
            <a:off x="263912" y="6069015"/>
            <a:ext cx="729687" cy="261610"/>
          </a:xfrm>
          <a:prstGeom prst="rect">
            <a:avLst/>
          </a:prstGeom>
          <a:noFill/>
        </p:spPr>
        <p:txBody>
          <a:bodyPr wrap="none" rtlCol="0">
            <a:spAutoFit/>
          </a:bodyPr>
          <a:lstStyle/>
          <a:p>
            <a:r>
              <a:rPr lang="en-US" sz="1050" dirty="0"/>
              <a:t>ChatGPT</a:t>
            </a:r>
          </a:p>
        </p:txBody>
      </p:sp>
    </p:spTree>
    <p:extLst>
      <p:ext uri="{BB962C8B-B14F-4D97-AF65-F5344CB8AC3E}">
        <p14:creationId xmlns:p14="http://schemas.microsoft.com/office/powerpoint/2010/main" val="2676574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2F645-0BFF-6D0D-F906-7EFF3FC88ACD}"/>
              </a:ext>
            </a:extLst>
          </p:cNvPr>
          <p:cNvSpPr>
            <a:spLocks noGrp="1"/>
          </p:cNvSpPr>
          <p:nvPr>
            <p:ph type="title"/>
          </p:nvPr>
        </p:nvSpPr>
        <p:spPr/>
        <p:txBody>
          <a:bodyPr/>
          <a:lstStyle/>
          <a:p>
            <a:r>
              <a:rPr lang="en-US" dirty="0"/>
              <a:t>The “Central” Problem… </a:t>
            </a:r>
            <a:r>
              <a:rPr lang="en-US" sz="3200" dirty="0"/>
              <a:t>Its NOT Black and white</a:t>
            </a:r>
            <a:endParaRPr lang="en-US" dirty="0"/>
          </a:p>
        </p:txBody>
      </p:sp>
      <p:sp>
        <p:nvSpPr>
          <p:cNvPr id="3" name="Content Placeholder 2">
            <a:extLst>
              <a:ext uri="{FF2B5EF4-FFF2-40B4-BE49-F238E27FC236}">
                <a16:creationId xmlns:a16="http://schemas.microsoft.com/office/drawing/2014/main" id="{EF210E3F-4F05-0F4C-B14A-F8F50DEB0886}"/>
              </a:ext>
            </a:extLst>
          </p:cNvPr>
          <p:cNvSpPr>
            <a:spLocks noGrp="1"/>
          </p:cNvSpPr>
          <p:nvPr>
            <p:ph idx="1"/>
          </p:nvPr>
        </p:nvSpPr>
        <p:spPr/>
        <p:txBody>
          <a:bodyPr/>
          <a:lstStyle/>
          <a:p>
            <a:r>
              <a:rPr lang="en-US" dirty="0"/>
              <a:t>Is There A Widely Accepted Definition of Central   ?????</a:t>
            </a:r>
          </a:p>
          <a:p>
            <a:pPr lvl="1"/>
            <a:r>
              <a:rPr lang="en-US" dirty="0"/>
              <a:t>CDC – CLABSI Definition </a:t>
            </a:r>
          </a:p>
          <a:p>
            <a:pPr lvl="1"/>
            <a:r>
              <a:rPr lang="en-US" dirty="0"/>
              <a:t>“In the Chest”</a:t>
            </a:r>
          </a:p>
          <a:p>
            <a:pPr lvl="1"/>
            <a:r>
              <a:rPr lang="en-US" dirty="0"/>
              <a:t>In a “Great Vein”</a:t>
            </a:r>
          </a:p>
          <a:p>
            <a:pPr lvl="1"/>
            <a:r>
              <a:rPr lang="en-US" dirty="0"/>
              <a:t>“The Cincinnati Triangle”</a:t>
            </a:r>
          </a:p>
          <a:p>
            <a:pPr lvl="1"/>
            <a:r>
              <a:rPr lang="en-US" dirty="0"/>
              <a:t>SVC</a:t>
            </a:r>
          </a:p>
        </p:txBody>
      </p:sp>
      <p:pic>
        <p:nvPicPr>
          <p:cNvPr id="5" name="Picture 4">
            <a:extLst>
              <a:ext uri="{FF2B5EF4-FFF2-40B4-BE49-F238E27FC236}">
                <a16:creationId xmlns:a16="http://schemas.microsoft.com/office/drawing/2014/main" id="{E6FE3F8F-4DF5-BE7D-9CB5-00942761A3E5}"/>
              </a:ext>
            </a:extLst>
          </p:cNvPr>
          <p:cNvPicPr>
            <a:picLocks noChangeAspect="1"/>
          </p:cNvPicPr>
          <p:nvPr/>
        </p:nvPicPr>
        <p:blipFill>
          <a:blip r:embed="rId2"/>
          <a:stretch>
            <a:fillRect/>
          </a:stretch>
        </p:blipFill>
        <p:spPr>
          <a:xfrm>
            <a:off x="5254511" y="2430103"/>
            <a:ext cx="6557927" cy="3746860"/>
          </a:xfrm>
          <a:prstGeom prst="rect">
            <a:avLst/>
          </a:prstGeom>
        </p:spPr>
      </p:pic>
      <p:sp>
        <p:nvSpPr>
          <p:cNvPr id="6" name="TextBox 5">
            <a:extLst>
              <a:ext uri="{FF2B5EF4-FFF2-40B4-BE49-F238E27FC236}">
                <a16:creationId xmlns:a16="http://schemas.microsoft.com/office/drawing/2014/main" id="{FFFCF7B2-312E-92EC-1427-4C1CFD436695}"/>
              </a:ext>
            </a:extLst>
          </p:cNvPr>
          <p:cNvSpPr txBox="1"/>
          <p:nvPr/>
        </p:nvSpPr>
        <p:spPr>
          <a:xfrm>
            <a:off x="129353" y="4464947"/>
            <a:ext cx="4778168" cy="1200329"/>
          </a:xfrm>
          <a:prstGeom prst="rect">
            <a:avLst/>
          </a:prstGeom>
          <a:noFill/>
        </p:spPr>
        <p:txBody>
          <a:bodyPr wrap="none" rtlCol="0">
            <a:spAutoFit/>
          </a:bodyPr>
          <a:lstStyle/>
          <a:p>
            <a:r>
              <a:rPr lang="en-US" dirty="0">
                <a:solidFill>
                  <a:srgbClr val="0070C0"/>
                </a:solidFill>
              </a:rPr>
              <a:t>Instead of “Central” Vs “Non-Central”</a:t>
            </a:r>
          </a:p>
          <a:p>
            <a:r>
              <a:rPr lang="en-US" dirty="0">
                <a:solidFill>
                  <a:srgbClr val="0070C0"/>
                </a:solidFill>
              </a:rPr>
              <a:t>We Now Encourage </a:t>
            </a:r>
          </a:p>
          <a:p>
            <a:r>
              <a:rPr lang="en-US" dirty="0">
                <a:solidFill>
                  <a:srgbClr val="0070C0"/>
                </a:solidFill>
              </a:rPr>
              <a:t>	</a:t>
            </a:r>
            <a:r>
              <a:rPr lang="en-US" dirty="0">
                <a:solidFill>
                  <a:srgbClr val="C00000"/>
                </a:solidFill>
              </a:rPr>
              <a:t>FLOW</a:t>
            </a:r>
            <a:r>
              <a:rPr lang="en-US" dirty="0">
                <a:solidFill>
                  <a:srgbClr val="0070C0"/>
                </a:solidFill>
              </a:rPr>
              <a:t> Based Decision Making</a:t>
            </a:r>
          </a:p>
          <a:p>
            <a:r>
              <a:rPr lang="en-US" dirty="0">
                <a:solidFill>
                  <a:srgbClr val="0070C0"/>
                </a:solidFill>
              </a:rPr>
              <a:t>	</a:t>
            </a:r>
            <a:r>
              <a:rPr lang="en-US" dirty="0">
                <a:solidFill>
                  <a:srgbClr val="C00000"/>
                </a:solidFill>
              </a:rPr>
              <a:t>MEDICATION</a:t>
            </a:r>
            <a:r>
              <a:rPr lang="en-US" dirty="0">
                <a:solidFill>
                  <a:srgbClr val="0070C0"/>
                </a:solidFill>
              </a:rPr>
              <a:t> Based Decision Making</a:t>
            </a:r>
          </a:p>
        </p:txBody>
      </p:sp>
    </p:spTree>
    <p:extLst>
      <p:ext uri="{BB962C8B-B14F-4D97-AF65-F5344CB8AC3E}">
        <p14:creationId xmlns:p14="http://schemas.microsoft.com/office/powerpoint/2010/main" val="3026650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estions to Radiologists:…">
            <a:extLst>
              <a:ext uri="{FF2B5EF4-FFF2-40B4-BE49-F238E27FC236}">
                <a16:creationId xmlns:a16="http://schemas.microsoft.com/office/drawing/2014/main" id="{36B9042C-DD28-7C76-9A8F-36B04550CC5F}"/>
              </a:ext>
            </a:extLst>
          </p:cNvPr>
          <p:cNvSpPr txBox="1">
            <a:spLocks/>
          </p:cNvSpPr>
          <p:nvPr/>
        </p:nvSpPr>
        <p:spPr>
          <a:xfrm>
            <a:off x="4182039" y="1785108"/>
            <a:ext cx="6810931"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defRPr sz="2800">
                <a:solidFill>
                  <a:srgbClr val="4A452A"/>
                </a:solidFill>
                <a:latin typeface="Acumin Pro"/>
                <a:ea typeface="Acumin Pro"/>
                <a:cs typeface="Acumin Pro"/>
                <a:sym typeface="Acumin Pro"/>
              </a:defRPr>
            </a:pPr>
            <a:r>
              <a:rPr lang="en-US" dirty="0">
                <a:solidFill>
                  <a:srgbClr val="4A452A"/>
                </a:solidFill>
                <a:latin typeface="Acumin Pro"/>
                <a:ea typeface="Acumin Pro"/>
                <a:cs typeface="Acumin Pro"/>
                <a:sym typeface="Acumin Pro"/>
              </a:rPr>
              <a:t>July 1 Questions to Radiologists:</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Is it CENTRAL?</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Is It SAFE to Use ?</a:t>
            </a:r>
          </a:p>
          <a:p>
            <a:pPr marL="742950" lvl="1" indent="-285750">
              <a:spcBef>
                <a:spcPts val="0"/>
              </a:spcBef>
              <a:defRPr sz="1800">
                <a:solidFill>
                  <a:srgbClr val="3A7559"/>
                </a:solidFill>
                <a:latin typeface="Acumin Pro"/>
                <a:ea typeface="Acumin Pro"/>
                <a:cs typeface="Acumin Pro"/>
                <a:sym typeface="Acumin Pro"/>
              </a:defRPr>
            </a:pPr>
            <a:endParaRPr lang="en-US" sz="1800" dirty="0">
              <a:solidFill>
                <a:srgbClr val="3A7559"/>
              </a:solidFill>
              <a:latin typeface="Acumin Pro"/>
              <a:ea typeface="Acumin Pro"/>
              <a:cs typeface="Acumin Pro"/>
              <a:sym typeface="Acumin Pro"/>
            </a:endParaRPr>
          </a:p>
          <a:p>
            <a:pPr>
              <a:spcBef>
                <a:spcPts val="600"/>
              </a:spcBef>
              <a:defRPr sz="2800">
                <a:solidFill>
                  <a:srgbClr val="4A452A"/>
                </a:solidFill>
                <a:latin typeface="Acumin Pro"/>
                <a:ea typeface="Acumin Pro"/>
                <a:cs typeface="Acumin Pro"/>
                <a:sym typeface="Acumin Pro"/>
              </a:defRPr>
            </a:pPr>
            <a:r>
              <a:rPr lang="en-US" dirty="0">
                <a:solidFill>
                  <a:srgbClr val="4A452A"/>
                </a:solidFill>
                <a:latin typeface="Acumin Pro"/>
                <a:ea typeface="Acumin Pro"/>
                <a:cs typeface="Acumin Pro"/>
                <a:sym typeface="Acumin Pro"/>
              </a:rPr>
              <a:t>Depends…</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Medications Intended</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Duration</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Other Issues</a:t>
            </a:r>
          </a:p>
          <a:p>
            <a:pPr marL="742950" lvl="1" indent="-285750">
              <a:spcBef>
                <a:spcPts val="0"/>
              </a:spcBef>
              <a:defRPr sz="1800">
                <a:solidFill>
                  <a:srgbClr val="3A7559"/>
                </a:solidFill>
                <a:latin typeface="Acumin Pro"/>
                <a:ea typeface="Acumin Pro"/>
                <a:cs typeface="Acumin Pro"/>
                <a:sym typeface="Acumin Pro"/>
              </a:defRPr>
            </a:pPr>
            <a:endParaRPr lang="en-US" sz="1800" dirty="0">
              <a:solidFill>
                <a:srgbClr val="3A7559"/>
              </a:solidFill>
              <a:latin typeface="Acumin Pro"/>
              <a:ea typeface="Acumin Pro"/>
              <a:cs typeface="Acumin Pro"/>
              <a:sym typeface="Acumin Pro"/>
            </a:endParaRPr>
          </a:p>
          <a:p>
            <a:pPr marL="285750" indent="-285750">
              <a:spcBef>
                <a:spcPts val="0"/>
              </a:spcBef>
              <a:defRPr sz="1800">
                <a:solidFill>
                  <a:srgbClr val="3A7559"/>
                </a:solidFill>
                <a:latin typeface="Acumin Pro"/>
                <a:ea typeface="Acumin Pro"/>
                <a:cs typeface="Acumin Pro"/>
                <a:sym typeface="Acumin Pro"/>
              </a:defRPr>
            </a:pPr>
            <a:r>
              <a:rPr lang="en-US" sz="2200" dirty="0">
                <a:solidFill>
                  <a:srgbClr val="002060"/>
                </a:solidFill>
                <a:latin typeface="Acumin Pro"/>
                <a:ea typeface="Acumin Pro"/>
                <a:cs typeface="Acumin Pro"/>
                <a:sym typeface="Acumin Pro"/>
              </a:rPr>
              <a:t>PICC tip in Brachiocephalic Vein</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Acumin Pro"/>
              </a:rPr>
              <a:t>2 Days of ABX and Fluids Remaining  </a:t>
            </a:r>
            <a:r>
              <a:rPr lang="en-US" sz="1800" dirty="0">
                <a:solidFill>
                  <a:srgbClr val="3A7559"/>
                </a:solidFill>
                <a:latin typeface="Acumin Pro"/>
                <a:ea typeface="Acumin Pro"/>
                <a:cs typeface="Acumin Pro"/>
                <a:sym typeface="Wingdings" panose="05000000000000000000" pitchFamily="2" charset="2"/>
              </a:rPr>
              <a:t> OK</a:t>
            </a:r>
          </a:p>
          <a:p>
            <a:pPr marL="742950" lvl="1" indent="-285750">
              <a:spcBef>
                <a:spcPts val="0"/>
              </a:spcBef>
              <a:defRPr sz="1800">
                <a:solidFill>
                  <a:srgbClr val="3A7559"/>
                </a:solidFill>
                <a:latin typeface="Acumin Pro"/>
                <a:ea typeface="Acumin Pro"/>
                <a:cs typeface="Acumin Pro"/>
                <a:sym typeface="Acumin Pro"/>
              </a:defRPr>
            </a:pPr>
            <a:r>
              <a:rPr lang="en-US" sz="1800" dirty="0">
                <a:solidFill>
                  <a:srgbClr val="3A7559"/>
                </a:solidFill>
                <a:latin typeface="Acumin Pro"/>
                <a:ea typeface="Acumin Pro"/>
                <a:cs typeface="Acumin Pro"/>
                <a:sym typeface="Wingdings" panose="05000000000000000000" pitchFamily="2" charset="2"/>
              </a:rPr>
              <a:t>6 Weeks of 1030 </a:t>
            </a:r>
            <a:r>
              <a:rPr lang="en-US" sz="1800" dirty="0" err="1">
                <a:solidFill>
                  <a:srgbClr val="3A7559"/>
                </a:solidFill>
                <a:latin typeface="Acumin Pro"/>
                <a:ea typeface="Acumin Pro"/>
                <a:cs typeface="Acumin Pro"/>
                <a:sym typeface="Wingdings" panose="05000000000000000000" pitchFamily="2" charset="2"/>
              </a:rPr>
              <a:t>mOsm</a:t>
            </a:r>
            <a:r>
              <a:rPr lang="en-US" sz="1800" dirty="0">
                <a:solidFill>
                  <a:srgbClr val="3A7559"/>
                </a:solidFill>
                <a:latin typeface="Acumin Pro"/>
                <a:ea typeface="Acumin Pro"/>
                <a:cs typeface="Acumin Pro"/>
                <a:sym typeface="Wingdings" panose="05000000000000000000" pitchFamily="2" charset="2"/>
              </a:rPr>
              <a:t> TPN    NOT OK</a:t>
            </a:r>
            <a:endParaRPr lang="en-US" sz="1800" dirty="0">
              <a:solidFill>
                <a:srgbClr val="3A7559"/>
              </a:solidFill>
              <a:latin typeface="Acumin Pro"/>
              <a:ea typeface="Acumin Pro"/>
              <a:cs typeface="Acumin Pro"/>
              <a:sym typeface="Acumin Pro"/>
            </a:endParaRPr>
          </a:p>
        </p:txBody>
      </p:sp>
      <p:pic>
        <p:nvPicPr>
          <p:cNvPr id="5" name="image.png" descr="image.png">
            <a:extLst>
              <a:ext uri="{FF2B5EF4-FFF2-40B4-BE49-F238E27FC236}">
                <a16:creationId xmlns:a16="http://schemas.microsoft.com/office/drawing/2014/main" id="{097D8DEC-BC6F-FDA1-77EE-C8F5D4FA8B70}"/>
              </a:ext>
            </a:extLst>
          </p:cNvPr>
          <p:cNvPicPr>
            <a:picLocks noChangeAspect="1"/>
          </p:cNvPicPr>
          <p:nvPr/>
        </p:nvPicPr>
        <p:blipFill>
          <a:blip r:embed="rId2"/>
          <a:stretch>
            <a:fillRect/>
          </a:stretch>
        </p:blipFill>
        <p:spPr>
          <a:xfrm>
            <a:off x="981640" y="2067683"/>
            <a:ext cx="2401888" cy="3733800"/>
          </a:xfrm>
          <a:prstGeom prst="rect">
            <a:avLst/>
          </a:prstGeom>
          <a:ln w="12700">
            <a:miter lim="400000"/>
          </a:ln>
        </p:spPr>
      </p:pic>
      <p:sp>
        <p:nvSpPr>
          <p:cNvPr id="6" name="https://stopivharm.org">
            <a:extLst>
              <a:ext uri="{FF2B5EF4-FFF2-40B4-BE49-F238E27FC236}">
                <a16:creationId xmlns:a16="http://schemas.microsoft.com/office/drawing/2014/main" id="{BFF8A26E-BA82-A97E-A24C-D8A7E2F03089}"/>
              </a:ext>
            </a:extLst>
          </p:cNvPr>
          <p:cNvSpPr txBox="1"/>
          <p:nvPr/>
        </p:nvSpPr>
        <p:spPr>
          <a:xfrm>
            <a:off x="1292472" y="5899908"/>
            <a:ext cx="1325276" cy="3962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000" u="sng">
                <a:solidFill>
                  <a:srgbClr val="0000FF"/>
                </a:solidFill>
                <a:uFill>
                  <a:solidFill>
                    <a:srgbClr val="0000FF"/>
                  </a:solidFill>
                </a:uFill>
                <a:latin typeface="Acumin Pro"/>
                <a:ea typeface="Acumin Pro"/>
                <a:cs typeface="Acumin Pro"/>
                <a:sym typeface="Acumin Pro"/>
                <a:hlinkClick r:id="rId3"/>
              </a:defRPr>
            </a:lvl1pPr>
          </a:lstStyle>
          <a:p>
            <a:pPr>
              <a:defRPr u="none">
                <a:solidFill>
                  <a:srgbClr val="000000"/>
                </a:solidFill>
                <a:uFillTx/>
              </a:defRPr>
            </a:pPr>
            <a:r>
              <a:rPr u="sng">
                <a:solidFill>
                  <a:srgbClr val="0000FF"/>
                </a:solidFill>
                <a:uFill>
                  <a:solidFill>
                    <a:srgbClr val="0000FF"/>
                  </a:solidFill>
                </a:uFill>
                <a:hlinkClick r:id="rId3"/>
              </a:rPr>
              <a:t>https://stopivharm.org</a:t>
            </a:r>
          </a:p>
        </p:txBody>
      </p:sp>
      <p:sp>
        <p:nvSpPr>
          <p:cNvPr id="7" name="Replacing “CENTRAL” with FLOW">
            <a:extLst>
              <a:ext uri="{FF2B5EF4-FFF2-40B4-BE49-F238E27FC236}">
                <a16:creationId xmlns:a16="http://schemas.microsoft.com/office/drawing/2014/main" id="{D732056B-6A85-8FDF-44A6-D4A5187A7F82}"/>
              </a:ext>
            </a:extLst>
          </p:cNvPr>
          <p:cNvSpPr txBox="1"/>
          <p:nvPr/>
        </p:nvSpPr>
        <p:spPr>
          <a:xfrm>
            <a:off x="438397" y="1600957"/>
            <a:ext cx="354244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Replacing “CENTRAL” with </a:t>
            </a:r>
            <a:r>
              <a:rPr lang="en-US" dirty="0"/>
              <a:t>"</a:t>
            </a:r>
            <a:r>
              <a:rPr dirty="0"/>
              <a:t>FLOW</a:t>
            </a:r>
            <a:r>
              <a:rPr lang="en-US" dirty="0"/>
              <a:t>"</a:t>
            </a:r>
            <a:endParaRPr dirty="0"/>
          </a:p>
        </p:txBody>
      </p:sp>
      <p:sp>
        <p:nvSpPr>
          <p:cNvPr id="8" name="Title 1">
            <a:extLst>
              <a:ext uri="{FF2B5EF4-FFF2-40B4-BE49-F238E27FC236}">
                <a16:creationId xmlns:a16="http://schemas.microsoft.com/office/drawing/2014/main" id="{C4105D8D-CB78-6508-82C1-F8C7D573D340}"/>
              </a:ext>
            </a:extLst>
          </p:cNvPr>
          <p:cNvSpPr>
            <a:spLocks noGrp="1"/>
          </p:cNvSpPr>
          <p:nvPr>
            <p:ph type="title"/>
          </p:nvPr>
        </p:nvSpPr>
        <p:spPr>
          <a:xfrm>
            <a:off x="438397" y="83025"/>
            <a:ext cx="10974238" cy="1325563"/>
          </a:xfrm>
        </p:spPr>
        <p:txBody>
          <a:bodyPr/>
          <a:lstStyle/>
          <a:p>
            <a:r>
              <a:rPr lang="en-US" dirty="0"/>
              <a:t>Flow Based Decision Making …</a:t>
            </a:r>
          </a:p>
        </p:txBody>
      </p:sp>
    </p:spTree>
    <p:extLst>
      <p:ext uri="{BB962C8B-B14F-4D97-AF65-F5344CB8AC3E}">
        <p14:creationId xmlns:p14="http://schemas.microsoft.com/office/powerpoint/2010/main" val="1249481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AE8A-E734-072C-FF1B-FB843FE2A4E2}"/>
              </a:ext>
            </a:extLst>
          </p:cNvPr>
          <p:cNvSpPr>
            <a:spLocks noGrp="1"/>
          </p:cNvSpPr>
          <p:nvPr>
            <p:ph type="title"/>
          </p:nvPr>
        </p:nvSpPr>
        <p:spPr>
          <a:xfrm>
            <a:off x="396340" y="134427"/>
            <a:ext cx="10974238" cy="1325563"/>
          </a:xfrm>
        </p:spPr>
        <p:txBody>
          <a:bodyPr/>
          <a:lstStyle/>
          <a:p>
            <a:r>
              <a:rPr lang="en-US" dirty="0"/>
              <a:t>CCHMC PICC Tip Standards </a:t>
            </a:r>
            <a:r>
              <a:rPr lang="en-US" sz="3200" dirty="0"/>
              <a:t>(Normal Patients)</a:t>
            </a:r>
            <a:endParaRPr lang="en-US" dirty="0"/>
          </a:p>
        </p:txBody>
      </p:sp>
      <p:pic>
        <p:nvPicPr>
          <p:cNvPr id="5" name="Picture 4">
            <a:extLst>
              <a:ext uri="{FF2B5EF4-FFF2-40B4-BE49-F238E27FC236}">
                <a16:creationId xmlns:a16="http://schemas.microsoft.com/office/drawing/2014/main" id="{97867EC4-406B-0277-8E5C-9BF3DF221F16}"/>
              </a:ext>
            </a:extLst>
          </p:cNvPr>
          <p:cNvPicPr>
            <a:picLocks noChangeAspect="1"/>
          </p:cNvPicPr>
          <p:nvPr/>
        </p:nvPicPr>
        <p:blipFill>
          <a:blip r:embed="rId2"/>
          <a:stretch>
            <a:fillRect/>
          </a:stretch>
        </p:blipFill>
        <p:spPr>
          <a:xfrm>
            <a:off x="3201003" y="1160524"/>
            <a:ext cx="3181709" cy="4841860"/>
          </a:xfrm>
          <a:prstGeom prst="rect">
            <a:avLst/>
          </a:prstGeom>
        </p:spPr>
      </p:pic>
      <p:pic>
        <p:nvPicPr>
          <p:cNvPr id="7" name="Picture 6">
            <a:extLst>
              <a:ext uri="{FF2B5EF4-FFF2-40B4-BE49-F238E27FC236}">
                <a16:creationId xmlns:a16="http://schemas.microsoft.com/office/drawing/2014/main" id="{D0E852C6-753A-CC7B-D687-1C8A3065E397}"/>
              </a:ext>
            </a:extLst>
          </p:cNvPr>
          <p:cNvPicPr>
            <a:picLocks noChangeAspect="1"/>
          </p:cNvPicPr>
          <p:nvPr/>
        </p:nvPicPr>
        <p:blipFill>
          <a:blip r:embed="rId3"/>
          <a:stretch>
            <a:fillRect/>
          </a:stretch>
        </p:blipFill>
        <p:spPr>
          <a:xfrm>
            <a:off x="6420462" y="1185002"/>
            <a:ext cx="3145318" cy="4920569"/>
          </a:xfrm>
          <a:prstGeom prst="rect">
            <a:avLst/>
          </a:prstGeom>
        </p:spPr>
      </p:pic>
      <p:sp>
        <p:nvSpPr>
          <p:cNvPr id="10" name="TextBox 9">
            <a:extLst>
              <a:ext uri="{FF2B5EF4-FFF2-40B4-BE49-F238E27FC236}">
                <a16:creationId xmlns:a16="http://schemas.microsoft.com/office/drawing/2014/main" id="{2C43D99D-577E-FA17-E701-62EC17FDBFFC}"/>
              </a:ext>
            </a:extLst>
          </p:cNvPr>
          <p:cNvSpPr txBox="1"/>
          <p:nvPr/>
        </p:nvSpPr>
        <p:spPr>
          <a:xfrm>
            <a:off x="5309213" y="6077242"/>
            <a:ext cx="1698542" cy="646331"/>
          </a:xfrm>
          <a:prstGeom prst="rect">
            <a:avLst/>
          </a:prstGeom>
          <a:noFill/>
        </p:spPr>
        <p:txBody>
          <a:bodyPr wrap="none" rtlCol="0">
            <a:spAutoFit/>
          </a:bodyPr>
          <a:lstStyle/>
          <a:p>
            <a:r>
              <a:rPr lang="en-US" dirty="0"/>
              <a:t>Stopivharm.org</a:t>
            </a:r>
          </a:p>
          <a:p>
            <a:endParaRPr lang="en-US" dirty="0"/>
          </a:p>
        </p:txBody>
      </p:sp>
      <p:pic>
        <p:nvPicPr>
          <p:cNvPr id="12" name="Picture 11">
            <a:extLst>
              <a:ext uri="{FF2B5EF4-FFF2-40B4-BE49-F238E27FC236}">
                <a16:creationId xmlns:a16="http://schemas.microsoft.com/office/drawing/2014/main" id="{F80EBA21-92D7-865E-D412-C98A35BA89BB}"/>
              </a:ext>
            </a:extLst>
          </p:cNvPr>
          <p:cNvPicPr>
            <a:picLocks noChangeAspect="1"/>
          </p:cNvPicPr>
          <p:nvPr/>
        </p:nvPicPr>
        <p:blipFill>
          <a:blip r:embed="rId4"/>
          <a:stretch>
            <a:fillRect/>
          </a:stretch>
        </p:blipFill>
        <p:spPr>
          <a:xfrm>
            <a:off x="144206" y="4905462"/>
            <a:ext cx="3019048" cy="800000"/>
          </a:xfrm>
          <a:prstGeom prst="rect">
            <a:avLst/>
          </a:prstGeom>
        </p:spPr>
      </p:pic>
      <p:pic>
        <p:nvPicPr>
          <p:cNvPr id="26" name="Picture 25">
            <a:extLst>
              <a:ext uri="{FF2B5EF4-FFF2-40B4-BE49-F238E27FC236}">
                <a16:creationId xmlns:a16="http://schemas.microsoft.com/office/drawing/2014/main" id="{35D18BB0-2CDB-7A2F-BDBD-249F9FECB535}"/>
              </a:ext>
            </a:extLst>
          </p:cNvPr>
          <p:cNvPicPr>
            <a:picLocks noChangeAspect="1"/>
          </p:cNvPicPr>
          <p:nvPr/>
        </p:nvPicPr>
        <p:blipFill>
          <a:blip r:embed="rId5"/>
          <a:stretch>
            <a:fillRect/>
          </a:stretch>
        </p:blipFill>
        <p:spPr>
          <a:xfrm>
            <a:off x="92108" y="1543696"/>
            <a:ext cx="3123244" cy="3361766"/>
          </a:xfrm>
          <a:prstGeom prst="rect">
            <a:avLst/>
          </a:prstGeom>
        </p:spPr>
      </p:pic>
      <p:pic>
        <p:nvPicPr>
          <p:cNvPr id="4" name="Picture 3">
            <a:extLst>
              <a:ext uri="{FF2B5EF4-FFF2-40B4-BE49-F238E27FC236}">
                <a16:creationId xmlns:a16="http://schemas.microsoft.com/office/drawing/2014/main" id="{98CC3D7F-9520-19ED-C22D-14C4B19B312E}"/>
              </a:ext>
            </a:extLst>
          </p:cNvPr>
          <p:cNvPicPr>
            <a:picLocks noChangeAspect="1"/>
          </p:cNvPicPr>
          <p:nvPr/>
        </p:nvPicPr>
        <p:blipFill>
          <a:blip r:embed="rId6"/>
          <a:stretch>
            <a:fillRect/>
          </a:stretch>
        </p:blipFill>
        <p:spPr>
          <a:xfrm>
            <a:off x="10004569" y="2153381"/>
            <a:ext cx="1668013" cy="2192116"/>
          </a:xfrm>
          <a:prstGeom prst="rect">
            <a:avLst/>
          </a:prstGeom>
        </p:spPr>
      </p:pic>
      <p:cxnSp>
        <p:nvCxnSpPr>
          <p:cNvPr id="9" name="Straight Connector 8">
            <a:extLst>
              <a:ext uri="{FF2B5EF4-FFF2-40B4-BE49-F238E27FC236}">
                <a16:creationId xmlns:a16="http://schemas.microsoft.com/office/drawing/2014/main" id="{64EBEE41-919F-896A-F20B-BCEAE0F8E886}"/>
              </a:ext>
            </a:extLst>
          </p:cNvPr>
          <p:cNvCxnSpPr/>
          <p:nvPr/>
        </p:nvCxnSpPr>
        <p:spPr>
          <a:xfrm>
            <a:off x="10041622" y="2128409"/>
            <a:ext cx="1501630" cy="224206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08B2C40-9FE8-0F2D-6592-D392BDB03485}"/>
              </a:ext>
            </a:extLst>
          </p:cNvPr>
          <p:cNvCxnSpPr/>
          <p:nvPr/>
        </p:nvCxnSpPr>
        <p:spPr>
          <a:xfrm flipH="1">
            <a:off x="10041622" y="2155971"/>
            <a:ext cx="1598103" cy="2151776"/>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4F59160-78DD-513F-4428-2C4E485C68D9}"/>
              </a:ext>
            </a:extLst>
          </p:cNvPr>
          <p:cNvSpPr txBox="1"/>
          <p:nvPr/>
        </p:nvSpPr>
        <p:spPr>
          <a:xfrm>
            <a:off x="10163808" y="4536130"/>
            <a:ext cx="1475917" cy="369332"/>
          </a:xfrm>
          <a:prstGeom prst="rect">
            <a:avLst/>
          </a:prstGeom>
          <a:noFill/>
        </p:spPr>
        <p:txBody>
          <a:bodyPr wrap="none" rtlCol="0">
            <a:spAutoFit/>
          </a:bodyPr>
          <a:lstStyle/>
          <a:p>
            <a:r>
              <a:rPr lang="en-US" dirty="0"/>
              <a:t>No Triangles!</a:t>
            </a:r>
          </a:p>
        </p:txBody>
      </p:sp>
      <p:cxnSp>
        <p:nvCxnSpPr>
          <p:cNvPr id="16" name="Straight Connector 15">
            <a:extLst>
              <a:ext uri="{FF2B5EF4-FFF2-40B4-BE49-F238E27FC236}">
                <a16:creationId xmlns:a16="http://schemas.microsoft.com/office/drawing/2014/main" id="{8CF3D5FB-7866-1060-6080-AC4D956292AE}"/>
              </a:ext>
            </a:extLst>
          </p:cNvPr>
          <p:cNvCxnSpPr/>
          <p:nvPr/>
        </p:nvCxnSpPr>
        <p:spPr>
          <a:xfrm flipV="1">
            <a:off x="1094763" y="4345497"/>
            <a:ext cx="314587" cy="62918"/>
          </a:xfrm>
          <a:prstGeom prst="line">
            <a:avLst/>
          </a:prstGeom>
          <a:ln w="38100">
            <a:solidFill>
              <a:srgbClr val="FFC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4524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189D9-4008-DCA3-10F9-FF0FBC1E9C10}"/>
              </a:ext>
            </a:extLst>
          </p:cNvPr>
          <p:cNvSpPr>
            <a:spLocks noGrp="1"/>
          </p:cNvSpPr>
          <p:nvPr>
            <p:ph type="title"/>
          </p:nvPr>
        </p:nvSpPr>
        <p:spPr>
          <a:xfrm>
            <a:off x="379562" y="144969"/>
            <a:ext cx="4529789" cy="1325563"/>
          </a:xfrm>
        </p:spPr>
        <p:txBody>
          <a:bodyPr/>
          <a:lstStyle/>
          <a:p>
            <a:r>
              <a:rPr lang="en-US" dirty="0"/>
              <a:t>PICC Disasters </a:t>
            </a:r>
            <a:r>
              <a:rPr lang="en-US" dirty="0">
                <a:solidFill>
                  <a:srgbClr val="FF0000"/>
                </a:solidFill>
              </a:rPr>
              <a:t>Arterial</a:t>
            </a:r>
            <a:r>
              <a:rPr lang="en-US" dirty="0"/>
              <a:t> PICC     </a:t>
            </a:r>
          </a:p>
        </p:txBody>
      </p:sp>
      <p:pic>
        <p:nvPicPr>
          <p:cNvPr id="7" name="Picture 6">
            <a:extLst>
              <a:ext uri="{FF2B5EF4-FFF2-40B4-BE49-F238E27FC236}">
                <a16:creationId xmlns:a16="http://schemas.microsoft.com/office/drawing/2014/main" id="{F17286D5-24F4-59CA-64EC-0562D707EA92}"/>
              </a:ext>
            </a:extLst>
          </p:cNvPr>
          <p:cNvPicPr>
            <a:picLocks noChangeAspect="1"/>
          </p:cNvPicPr>
          <p:nvPr/>
        </p:nvPicPr>
        <p:blipFill>
          <a:blip r:embed="rId2"/>
          <a:stretch>
            <a:fillRect/>
          </a:stretch>
        </p:blipFill>
        <p:spPr>
          <a:xfrm>
            <a:off x="5217187" y="451484"/>
            <a:ext cx="6409524" cy="1019048"/>
          </a:xfrm>
          <a:prstGeom prst="rect">
            <a:avLst/>
          </a:prstGeom>
        </p:spPr>
      </p:pic>
      <p:pic>
        <p:nvPicPr>
          <p:cNvPr id="12" name="Picture 11">
            <a:extLst>
              <a:ext uri="{FF2B5EF4-FFF2-40B4-BE49-F238E27FC236}">
                <a16:creationId xmlns:a16="http://schemas.microsoft.com/office/drawing/2014/main" id="{309D3F97-F26E-0622-865D-89D869E14425}"/>
              </a:ext>
            </a:extLst>
          </p:cNvPr>
          <p:cNvPicPr>
            <a:picLocks noChangeAspect="1"/>
          </p:cNvPicPr>
          <p:nvPr/>
        </p:nvPicPr>
        <p:blipFill>
          <a:blip r:embed="rId3"/>
          <a:stretch>
            <a:fillRect/>
          </a:stretch>
        </p:blipFill>
        <p:spPr>
          <a:xfrm>
            <a:off x="379562" y="1619667"/>
            <a:ext cx="6745576" cy="4659549"/>
          </a:xfrm>
          <a:prstGeom prst="rect">
            <a:avLst/>
          </a:prstGeom>
        </p:spPr>
      </p:pic>
      <p:pic>
        <p:nvPicPr>
          <p:cNvPr id="14" name="Picture 13">
            <a:extLst>
              <a:ext uri="{FF2B5EF4-FFF2-40B4-BE49-F238E27FC236}">
                <a16:creationId xmlns:a16="http://schemas.microsoft.com/office/drawing/2014/main" id="{07884D05-C6D3-6ED2-10CD-3B55DE447467}"/>
              </a:ext>
            </a:extLst>
          </p:cNvPr>
          <p:cNvPicPr>
            <a:picLocks noChangeAspect="1"/>
          </p:cNvPicPr>
          <p:nvPr/>
        </p:nvPicPr>
        <p:blipFill>
          <a:blip r:embed="rId4"/>
          <a:stretch>
            <a:fillRect/>
          </a:stretch>
        </p:blipFill>
        <p:spPr>
          <a:xfrm>
            <a:off x="7699467" y="1619667"/>
            <a:ext cx="3033636" cy="4533680"/>
          </a:xfrm>
          <a:prstGeom prst="rect">
            <a:avLst/>
          </a:prstGeom>
        </p:spPr>
      </p:pic>
    </p:spTree>
    <p:extLst>
      <p:ext uri="{BB962C8B-B14F-4D97-AF65-F5344CB8AC3E}">
        <p14:creationId xmlns:p14="http://schemas.microsoft.com/office/powerpoint/2010/main" val="538597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5B34F-FC11-D6AA-447C-BBF53B65E7A7}"/>
              </a:ext>
            </a:extLst>
          </p:cNvPr>
          <p:cNvSpPr>
            <a:spLocks noGrp="1"/>
          </p:cNvSpPr>
          <p:nvPr>
            <p:ph type="title"/>
          </p:nvPr>
        </p:nvSpPr>
        <p:spPr/>
        <p:txBody>
          <a:bodyPr/>
          <a:lstStyle/>
          <a:p>
            <a:r>
              <a:rPr lang="en-US" dirty="0"/>
              <a:t>Any PICC To </a:t>
            </a:r>
            <a:r>
              <a:rPr lang="en-US" dirty="0">
                <a:solidFill>
                  <a:schemeClr val="accent2">
                    <a:lumMod val="75000"/>
                  </a:schemeClr>
                </a:solidFill>
              </a:rPr>
              <a:t>LEFT</a:t>
            </a:r>
            <a:r>
              <a:rPr lang="en-US" dirty="0"/>
              <a:t> of Midline Structures</a:t>
            </a:r>
            <a:br>
              <a:rPr lang="en-US" dirty="0"/>
            </a:br>
            <a:r>
              <a:rPr lang="en-US" dirty="0"/>
              <a:t>MUST Be Investigated Promptly</a:t>
            </a:r>
          </a:p>
        </p:txBody>
      </p:sp>
      <p:sp>
        <p:nvSpPr>
          <p:cNvPr id="3" name="Content Placeholder 2">
            <a:extLst>
              <a:ext uri="{FF2B5EF4-FFF2-40B4-BE49-F238E27FC236}">
                <a16:creationId xmlns:a16="http://schemas.microsoft.com/office/drawing/2014/main" id="{DFC3CD86-818F-13C5-AA52-03BD5AF9B294}"/>
              </a:ext>
            </a:extLst>
          </p:cNvPr>
          <p:cNvSpPr>
            <a:spLocks noGrp="1"/>
          </p:cNvSpPr>
          <p:nvPr>
            <p:ph idx="1"/>
          </p:nvPr>
        </p:nvSpPr>
        <p:spPr>
          <a:xfrm>
            <a:off x="379562" y="1834013"/>
            <a:ext cx="10974238" cy="4351338"/>
          </a:xfrm>
        </p:spPr>
        <p:txBody>
          <a:bodyPr/>
          <a:lstStyle/>
          <a:p>
            <a:r>
              <a:rPr lang="en-US" dirty="0"/>
              <a:t>Possibilities:</a:t>
            </a:r>
          </a:p>
          <a:p>
            <a:pPr lvl="1"/>
            <a:r>
              <a:rPr lang="en-US" dirty="0"/>
              <a:t>Descending Aorta</a:t>
            </a:r>
          </a:p>
          <a:p>
            <a:pPr lvl="1"/>
            <a:r>
              <a:rPr lang="en-US" dirty="0"/>
              <a:t>Left SVC</a:t>
            </a:r>
          </a:p>
          <a:p>
            <a:pPr lvl="1"/>
            <a:r>
              <a:rPr lang="en-US" dirty="0"/>
              <a:t>Situs Inversus</a:t>
            </a:r>
          </a:p>
          <a:p>
            <a:pPr lvl="1"/>
            <a:r>
              <a:rPr lang="en-US" dirty="0"/>
              <a:t>Congenital Cardiac Defects</a:t>
            </a:r>
          </a:p>
          <a:p>
            <a:pPr lvl="1"/>
            <a:endParaRPr lang="en-US" dirty="0"/>
          </a:p>
        </p:txBody>
      </p:sp>
      <p:pic>
        <p:nvPicPr>
          <p:cNvPr id="5" name="Picture 4">
            <a:extLst>
              <a:ext uri="{FF2B5EF4-FFF2-40B4-BE49-F238E27FC236}">
                <a16:creationId xmlns:a16="http://schemas.microsoft.com/office/drawing/2014/main" id="{1CC277AE-599C-01AF-F2B0-42766A17A367}"/>
              </a:ext>
            </a:extLst>
          </p:cNvPr>
          <p:cNvPicPr>
            <a:picLocks noChangeAspect="1"/>
          </p:cNvPicPr>
          <p:nvPr/>
        </p:nvPicPr>
        <p:blipFill>
          <a:blip r:embed="rId2"/>
          <a:stretch>
            <a:fillRect/>
          </a:stretch>
        </p:blipFill>
        <p:spPr>
          <a:xfrm>
            <a:off x="6614903" y="1583512"/>
            <a:ext cx="3495115" cy="4644924"/>
          </a:xfrm>
          <a:prstGeom prst="rect">
            <a:avLst/>
          </a:prstGeom>
        </p:spPr>
      </p:pic>
      <p:sp>
        <p:nvSpPr>
          <p:cNvPr id="6" name="TextBox 5">
            <a:extLst>
              <a:ext uri="{FF2B5EF4-FFF2-40B4-BE49-F238E27FC236}">
                <a16:creationId xmlns:a16="http://schemas.microsoft.com/office/drawing/2014/main" id="{83A4680B-E66B-D5F9-7428-238937BC4CCB}"/>
              </a:ext>
            </a:extLst>
          </p:cNvPr>
          <p:cNvSpPr txBox="1"/>
          <p:nvPr/>
        </p:nvSpPr>
        <p:spPr>
          <a:xfrm>
            <a:off x="838200" y="4243622"/>
            <a:ext cx="4875565" cy="1754326"/>
          </a:xfrm>
          <a:prstGeom prst="rect">
            <a:avLst/>
          </a:prstGeom>
          <a:noFill/>
        </p:spPr>
        <p:txBody>
          <a:bodyPr wrap="none" rtlCol="0">
            <a:spAutoFit/>
          </a:bodyPr>
          <a:lstStyle/>
          <a:p>
            <a:r>
              <a:rPr lang="en-US" dirty="0">
                <a:solidFill>
                  <a:schemeClr val="tx2">
                    <a:lumMod val="50000"/>
                    <a:lumOff val="50000"/>
                  </a:schemeClr>
                </a:solidFill>
              </a:rPr>
              <a:t>Normal Desc </a:t>
            </a:r>
            <a:r>
              <a:rPr lang="en-US" dirty="0">
                <a:solidFill>
                  <a:srgbClr val="C00000"/>
                </a:solidFill>
              </a:rPr>
              <a:t>Aorta</a:t>
            </a:r>
            <a:r>
              <a:rPr lang="en-US" dirty="0">
                <a:solidFill>
                  <a:schemeClr val="tx2">
                    <a:lumMod val="50000"/>
                    <a:lumOff val="50000"/>
                  </a:schemeClr>
                </a:solidFill>
              </a:rPr>
              <a:t> is </a:t>
            </a:r>
            <a:r>
              <a:rPr lang="en-US" dirty="0">
                <a:solidFill>
                  <a:srgbClr val="C00000"/>
                </a:solidFill>
              </a:rPr>
              <a:t>LEFT</a:t>
            </a:r>
            <a:r>
              <a:rPr lang="en-US" dirty="0">
                <a:solidFill>
                  <a:schemeClr val="tx2">
                    <a:lumMod val="50000"/>
                    <a:lumOff val="50000"/>
                  </a:schemeClr>
                </a:solidFill>
              </a:rPr>
              <a:t> of Midline Structures</a:t>
            </a:r>
          </a:p>
          <a:p>
            <a:r>
              <a:rPr lang="en-US" dirty="0">
                <a:solidFill>
                  <a:schemeClr val="tx2">
                    <a:lumMod val="50000"/>
                    <a:lumOff val="50000"/>
                  </a:schemeClr>
                </a:solidFill>
              </a:rPr>
              <a:t>NO amount of CXR Rotation will Change That</a:t>
            </a:r>
          </a:p>
          <a:p>
            <a:r>
              <a:rPr lang="en-US" dirty="0">
                <a:solidFill>
                  <a:schemeClr val="tx2">
                    <a:lumMod val="50000"/>
                    <a:lumOff val="50000"/>
                  </a:schemeClr>
                </a:solidFill>
              </a:rPr>
              <a:t>Midline Clues:</a:t>
            </a:r>
          </a:p>
          <a:p>
            <a:r>
              <a:rPr lang="en-US" dirty="0">
                <a:solidFill>
                  <a:schemeClr val="tx2">
                    <a:lumMod val="50000"/>
                    <a:lumOff val="50000"/>
                  </a:schemeClr>
                </a:solidFill>
              </a:rPr>
              <a:t>	ETT</a:t>
            </a:r>
          </a:p>
          <a:p>
            <a:r>
              <a:rPr lang="en-US" dirty="0">
                <a:solidFill>
                  <a:schemeClr val="tx2">
                    <a:lumMod val="50000"/>
                    <a:lumOff val="50000"/>
                  </a:schemeClr>
                </a:solidFill>
              </a:rPr>
              <a:t>	NG Tube ( esophagus)</a:t>
            </a:r>
          </a:p>
          <a:p>
            <a:r>
              <a:rPr lang="en-US" dirty="0">
                <a:solidFill>
                  <a:schemeClr val="tx2">
                    <a:lumMod val="50000"/>
                    <a:lumOff val="50000"/>
                  </a:schemeClr>
                </a:solidFill>
              </a:rPr>
              <a:t>	Trachea / Carina</a:t>
            </a:r>
          </a:p>
        </p:txBody>
      </p:sp>
    </p:spTree>
    <p:extLst>
      <p:ext uri="{BB962C8B-B14F-4D97-AF65-F5344CB8AC3E}">
        <p14:creationId xmlns:p14="http://schemas.microsoft.com/office/powerpoint/2010/main" val="1054221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58B4B87-A147-EC01-47CC-DDD9D8497B4D}"/>
              </a:ext>
            </a:extLst>
          </p:cNvPr>
          <p:cNvPicPr>
            <a:picLocks noGrp="1" noChangeAspect="1"/>
          </p:cNvPicPr>
          <p:nvPr>
            <p:ph idx="1"/>
          </p:nvPr>
        </p:nvPicPr>
        <p:blipFill>
          <a:blip r:embed="rId2"/>
          <a:stretch>
            <a:fillRect/>
          </a:stretch>
        </p:blipFill>
        <p:spPr>
          <a:xfrm>
            <a:off x="403411" y="135829"/>
            <a:ext cx="10649429" cy="6130500"/>
          </a:xfrm>
          <a:prstGeom prst="rect">
            <a:avLst/>
          </a:prstGeom>
        </p:spPr>
      </p:pic>
    </p:spTree>
    <p:extLst>
      <p:ext uri="{BB962C8B-B14F-4D97-AF65-F5344CB8AC3E}">
        <p14:creationId xmlns:p14="http://schemas.microsoft.com/office/powerpoint/2010/main" val="4105084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52FC4-CA36-1FE7-A237-1EF221567BD7}"/>
              </a:ext>
            </a:extLst>
          </p:cNvPr>
          <p:cNvSpPr>
            <a:spLocks noGrp="1"/>
          </p:cNvSpPr>
          <p:nvPr>
            <p:ph type="title"/>
          </p:nvPr>
        </p:nvSpPr>
        <p:spPr/>
        <p:txBody>
          <a:bodyPr/>
          <a:lstStyle/>
          <a:p>
            <a:r>
              <a:rPr lang="en-US" dirty="0"/>
              <a:t>Arterial PICC Case</a:t>
            </a:r>
          </a:p>
        </p:txBody>
      </p:sp>
      <p:pic>
        <p:nvPicPr>
          <p:cNvPr id="5" name="Content Placeholder 4">
            <a:extLst>
              <a:ext uri="{FF2B5EF4-FFF2-40B4-BE49-F238E27FC236}">
                <a16:creationId xmlns:a16="http://schemas.microsoft.com/office/drawing/2014/main" id="{09547875-951B-AF30-5E64-33B8DA42E5DA}"/>
              </a:ext>
            </a:extLst>
          </p:cNvPr>
          <p:cNvPicPr>
            <a:picLocks noGrp="1" noChangeAspect="1"/>
          </p:cNvPicPr>
          <p:nvPr>
            <p:ph idx="1"/>
          </p:nvPr>
        </p:nvPicPr>
        <p:blipFill>
          <a:blip r:embed="rId2"/>
          <a:stretch>
            <a:fillRect/>
          </a:stretch>
        </p:blipFill>
        <p:spPr>
          <a:xfrm>
            <a:off x="1003506" y="1502896"/>
            <a:ext cx="7359517" cy="4351338"/>
          </a:xfrm>
          <a:prstGeom prst="rect">
            <a:avLst/>
          </a:prstGeom>
        </p:spPr>
      </p:pic>
    </p:spTree>
    <p:extLst>
      <p:ext uri="{BB962C8B-B14F-4D97-AF65-F5344CB8AC3E}">
        <p14:creationId xmlns:p14="http://schemas.microsoft.com/office/powerpoint/2010/main" val="2864602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D14DD-1EE7-4164-1B1E-C77B4CC1D5E8}"/>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6F37AEA0-47F3-D5DA-0322-F6951E7CEFB8}"/>
              </a:ext>
            </a:extLst>
          </p:cNvPr>
          <p:cNvPicPr>
            <a:picLocks noGrp="1" noChangeAspect="1"/>
          </p:cNvPicPr>
          <p:nvPr>
            <p:ph idx="1"/>
          </p:nvPr>
        </p:nvPicPr>
        <p:blipFill>
          <a:blip r:embed="rId2"/>
          <a:stretch>
            <a:fillRect/>
          </a:stretch>
        </p:blipFill>
        <p:spPr>
          <a:xfrm>
            <a:off x="246278" y="312831"/>
            <a:ext cx="11160124" cy="5872816"/>
          </a:xfrm>
          <a:prstGeom prst="rect">
            <a:avLst/>
          </a:prstGeom>
        </p:spPr>
      </p:pic>
    </p:spTree>
    <p:extLst>
      <p:ext uri="{BB962C8B-B14F-4D97-AF65-F5344CB8AC3E}">
        <p14:creationId xmlns:p14="http://schemas.microsoft.com/office/powerpoint/2010/main" val="1751640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5979-C95D-B3F0-6595-73A2D7605B4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409AF90-631B-1DBC-0249-824027774008}"/>
              </a:ext>
            </a:extLst>
          </p:cNvPr>
          <p:cNvPicPr>
            <a:picLocks noGrp="1" noChangeAspect="1"/>
          </p:cNvPicPr>
          <p:nvPr>
            <p:ph idx="1"/>
          </p:nvPr>
        </p:nvPicPr>
        <p:blipFill>
          <a:blip r:embed="rId2"/>
          <a:stretch>
            <a:fillRect/>
          </a:stretch>
        </p:blipFill>
        <p:spPr>
          <a:xfrm>
            <a:off x="201129" y="124571"/>
            <a:ext cx="11794238" cy="5892987"/>
          </a:xfrm>
          <a:prstGeom prst="rect">
            <a:avLst/>
          </a:prstGeom>
        </p:spPr>
      </p:pic>
      <p:pic>
        <p:nvPicPr>
          <p:cNvPr id="4" name="Picture 3">
            <a:extLst>
              <a:ext uri="{FF2B5EF4-FFF2-40B4-BE49-F238E27FC236}">
                <a16:creationId xmlns:a16="http://schemas.microsoft.com/office/drawing/2014/main" id="{C30917B5-F1AA-766B-CC28-0A506B5D38C3}"/>
              </a:ext>
            </a:extLst>
          </p:cNvPr>
          <p:cNvPicPr>
            <a:picLocks noChangeAspect="1"/>
          </p:cNvPicPr>
          <p:nvPr/>
        </p:nvPicPr>
        <p:blipFill>
          <a:blip r:embed="rId3"/>
          <a:stretch>
            <a:fillRect/>
          </a:stretch>
        </p:blipFill>
        <p:spPr>
          <a:xfrm>
            <a:off x="999668" y="5600529"/>
            <a:ext cx="9734026" cy="1032232"/>
          </a:xfrm>
          <a:prstGeom prst="rect">
            <a:avLst/>
          </a:prstGeom>
        </p:spPr>
      </p:pic>
    </p:spTree>
    <p:extLst>
      <p:ext uri="{BB962C8B-B14F-4D97-AF65-F5344CB8AC3E}">
        <p14:creationId xmlns:p14="http://schemas.microsoft.com/office/powerpoint/2010/main" val="944347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F412E-A8FD-D9F4-79F2-8EF255E8DEAD}"/>
              </a:ext>
            </a:extLst>
          </p:cNvPr>
          <p:cNvSpPr>
            <a:spLocks noGrp="1"/>
          </p:cNvSpPr>
          <p:nvPr>
            <p:ph type="title"/>
          </p:nvPr>
        </p:nvSpPr>
        <p:spPr>
          <a:xfrm>
            <a:off x="914400" y="275167"/>
            <a:ext cx="7516368" cy="1143000"/>
          </a:xfrm>
          <a:solidFill>
            <a:srgbClr val="035C8A"/>
          </a:solidFill>
        </p:spPr>
        <p:txBody>
          <a:bodyPr>
            <a:noAutofit/>
          </a:bodyPr>
          <a:lstStyle/>
          <a:p>
            <a:r>
              <a:rPr lang="en-US" sz="3200" dirty="0">
                <a:solidFill>
                  <a:schemeClr val="bg1"/>
                </a:solidFill>
              </a:rPr>
              <a:t>Neil Johnson MB.BS.  M. Med. FRANZCR </a:t>
            </a:r>
            <a:br>
              <a:rPr lang="en-US" sz="3200" dirty="0">
                <a:solidFill>
                  <a:schemeClr val="bg1"/>
                </a:solidFill>
              </a:rPr>
            </a:br>
            <a:r>
              <a:rPr lang="en-US" sz="3200" dirty="0">
                <a:solidFill>
                  <a:schemeClr val="bg1"/>
                </a:solidFill>
              </a:rPr>
              <a:t>Jamie Webb MSN, RNIV, Va-</a:t>
            </a:r>
            <a:r>
              <a:rPr lang="en-US" sz="3200" dirty="0" err="1">
                <a:solidFill>
                  <a:schemeClr val="bg1"/>
                </a:solidFill>
              </a:rPr>
              <a:t>Bc</a:t>
            </a:r>
            <a:endParaRPr lang="en-US" sz="3200" dirty="0">
              <a:solidFill>
                <a:schemeClr val="bg1"/>
              </a:solidFill>
            </a:endParaRPr>
          </a:p>
        </p:txBody>
      </p:sp>
      <p:sp>
        <p:nvSpPr>
          <p:cNvPr id="3" name="TextBox 4">
            <a:extLst>
              <a:ext uri="{FF2B5EF4-FFF2-40B4-BE49-F238E27FC236}">
                <a16:creationId xmlns:a16="http://schemas.microsoft.com/office/drawing/2014/main" id="{0D70C273-9E9C-70F6-A0F3-DAA1A16D8C98}"/>
              </a:ext>
            </a:extLst>
          </p:cNvPr>
          <p:cNvSpPr txBox="1">
            <a:spLocks noChangeArrowheads="1"/>
          </p:cNvSpPr>
          <p:nvPr/>
        </p:nvSpPr>
        <p:spPr bwMode="auto">
          <a:xfrm>
            <a:off x="914400" y="1701800"/>
            <a:ext cx="104648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628650" indent="-1714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2800" b="1" dirty="0">
                <a:solidFill>
                  <a:srgbClr val="9A2688"/>
                </a:solidFill>
                <a:latin typeface="NeueHaasGroteskDisp Pro" panose="020B0504020202020204" pitchFamily="34" charset="0"/>
              </a:rPr>
              <a:t>Disclosure of Relevant Financial Relationships</a:t>
            </a:r>
            <a:r>
              <a:rPr lang="en-US" altLang="en-US" sz="2800" dirty="0">
                <a:solidFill>
                  <a:srgbClr val="9A2688"/>
                </a:solidFill>
                <a:latin typeface="NeueHaasGroteskDisp Pro" panose="020B0504020202020204" pitchFamily="34" charset="0"/>
              </a:rPr>
              <a:t>​</a:t>
            </a:r>
          </a:p>
          <a:p>
            <a:pPr>
              <a:buFont typeface="Arial" panose="020B0604020202020204" pitchFamily="34" charset="0"/>
              <a:buNone/>
            </a:pPr>
            <a:endParaRPr lang="en-US" altLang="en-US" sz="1600" i="1" dirty="0">
              <a:solidFill>
                <a:srgbClr val="9A2688"/>
              </a:solidFill>
              <a:latin typeface="NeueHaasGroteskDisp Pro" panose="020B0504020202020204" pitchFamily="34" charset="0"/>
            </a:endParaRPr>
          </a:p>
          <a:p>
            <a:pPr>
              <a:buFont typeface="Arial" panose="020B0604020202020204" pitchFamily="34" charset="0"/>
              <a:buNone/>
            </a:pPr>
            <a:r>
              <a:rPr lang="en-US" altLang="en-US" sz="1600" i="1" dirty="0">
                <a:solidFill>
                  <a:srgbClr val="9A2688"/>
                </a:solidFill>
                <a:latin typeface="NeueHaasGroteskDisp Pro" panose="020B0504020202020204" pitchFamily="34" charset="0"/>
              </a:rPr>
              <a:t>We have no financial relationships to disclose.</a:t>
            </a:r>
            <a:r>
              <a:rPr lang="en-US" altLang="en-US" sz="1600" dirty="0">
                <a:solidFill>
                  <a:srgbClr val="9A2688"/>
                </a:solidFill>
                <a:latin typeface="NeueHaasGroteskDisp Pro" panose="020B0504020202020204" pitchFamily="34" charset="0"/>
              </a:rPr>
              <a:t>​</a:t>
            </a:r>
          </a:p>
          <a:p>
            <a:pPr>
              <a:buFont typeface="Arial" panose="020B0604020202020204" pitchFamily="34" charset="0"/>
              <a:buNone/>
            </a:pPr>
            <a:r>
              <a:rPr lang="en-US" altLang="en-US" sz="1600" dirty="0">
                <a:solidFill>
                  <a:srgbClr val="9A2688"/>
                </a:solidFill>
                <a:latin typeface="NeueHaasGroteskDisp Pro" panose="020B0504020202020204" pitchFamily="34" charset="0"/>
              </a:rPr>
              <a:t>​</a:t>
            </a:r>
          </a:p>
          <a:p>
            <a:pPr>
              <a:buFont typeface="Arial" panose="020B0604020202020204" pitchFamily="34" charset="0"/>
              <a:buNone/>
            </a:pPr>
            <a:r>
              <a:rPr lang="en-US" altLang="en-US" sz="2400" b="1" dirty="0">
                <a:solidFill>
                  <a:srgbClr val="9A2688"/>
                </a:solidFill>
                <a:latin typeface="NeueHaasGroteskDisp Pro" panose="020B0504020202020204" pitchFamily="34" charset="0"/>
              </a:rPr>
              <a:t>Disclosure of Off-Label and/or investigative Uses</a:t>
            </a:r>
            <a:r>
              <a:rPr lang="en-US" altLang="en-US" sz="1600" b="1" dirty="0">
                <a:solidFill>
                  <a:srgbClr val="9A2688"/>
                </a:solidFill>
                <a:latin typeface="NeueHaasGroteskDisp Pro" panose="020B0504020202020204" pitchFamily="34" charset="0"/>
              </a:rPr>
              <a:t>​</a:t>
            </a:r>
          </a:p>
          <a:p>
            <a:pPr>
              <a:buFont typeface="Arial" panose="020B0604020202020204" pitchFamily="34" charset="0"/>
              <a:buNone/>
            </a:pPr>
            <a:r>
              <a:rPr lang="en-US" altLang="en-US" sz="1600" dirty="0">
                <a:solidFill>
                  <a:srgbClr val="9A2688"/>
                </a:solidFill>
                <a:latin typeface="NeueHaasGroteskDisp Pro" panose="020B0504020202020204" pitchFamily="34" charset="0"/>
              </a:rPr>
              <a:t>​</a:t>
            </a:r>
          </a:p>
          <a:p>
            <a:pPr>
              <a:buFont typeface="Arial" panose="020B0604020202020204" pitchFamily="34" charset="0"/>
              <a:buNone/>
            </a:pPr>
            <a:r>
              <a:rPr lang="en-US" altLang="en-US" sz="1600" i="1" dirty="0">
                <a:solidFill>
                  <a:srgbClr val="9A2688"/>
                </a:solidFill>
                <a:latin typeface="NeueHaasGroteskDisp Pro" panose="020B0504020202020204" pitchFamily="34" charset="0"/>
              </a:rPr>
              <a:t>We will not discuss off label use and/or investigational use </a:t>
            </a:r>
            <a:r>
              <a:rPr lang="en-US" altLang="en-US" sz="1600" i="1">
                <a:solidFill>
                  <a:srgbClr val="9A2688"/>
                </a:solidFill>
                <a:latin typeface="NeueHaasGroteskDisp Pro" panose="020B0504020202020204" pitchFamily="34" charset="0"/>
              </a:rPr>
              <a:t>in our </a:t>
            </a:r>
            <a:r>
              <a:rPr lang="en-US" altLang="en-US" sz="1600" i="1" dirty="0">
                <a:solidFill>
                  <a:srgbClr val="9A2688"/>
                </a:solidFill>
                <a:latin typeface="NeueHaasGroteskDisp Pro" panose="020B0504020202020204" pitchFamily="34" charset="0"/>
              </a:rPr>
              <a:t>presentation.</a:t>
            </a:r>
            <a:r>
              <a:rPr lang="en-US" altLang="en-US" sz="1600" dirty="0">
                <a:solidFill>
                  <a:srgbClr val="9A2688"/>
                </a:solidFill>
                <a:latin typeface="NeueHaasGroteskDisp Pro" panose="020B0504020202020204" pitchFamily="34" charset="0"/>
              </a:rPr>
              <a:t>​</a:t>
            </a:r>
          </a:p>
        </p:txBody>
      </p:sp>
      <p:pic>
        <p:nvPicPr>
          <p:cNvPr id="6" name="Picture 5">
            <a:extLst>
              <a:ext uri="{FF2B5EF4-FFF2-40B4-BE49-F238E27FC236}">
                <a16:creationId xmlns:a16="http://schemas.microsoft.com/office/drawing/2014/main" id="{A077861D-64E7-A387-D711-96F29840AD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429" y="3701199"/>
            <a:ext cx="1838554" cy="2641601"/>
          </a:xfrm>
          <a:prstGeom prst="rect">
            <a:avLst/>
          </a:prstGeom>
        </p:spPr>
      </p:pic>
      <p:pic>
        <p:nvPicPr>
          <p:cNvPr id="8" name="Picture 7">
            <a:extLst>
              <a:ext uri="{FF2B5EF4-FFF2-40B4-BE49-F238E27FC236}">
                <a16:creationId xmlns:a16="http://schemas.microsoft.com/office/drawing/2014/main" id="{9B000C10-C17E-76DC-F4B2-C314DFB18656}"/>
              </a:ext>
            </a:extLst>
          </p:cNvPr>
          <p:cNvPicPr>
            <a:picLocks noChangeAspect="1"/>
          </p:cNvPicPr>
          <p:nvPr/>
        </p:nvPicPr>
        <p:blipFill>
          <a:blip r:embed="rId3"/>
          <a:stretch>
            <a:fillRect/>
          </a:stretch>
        </p:blipFill>
        <p:spPr>
          <a:xfrm>
            <a:off x="9606643" y="3721100"/>
            <a:ext cx="2275114" cy="2621700"/>
          </a:xfrm>
          <a:prstGeom prst="rect">
            <a:avLst/>
          </a:prstGeom>
        </p:spPr>
      </p:pic>
      <p:pic>
        <p:nvPicPr>
          <p:cNvPr id="5" name="Picture 4">
            <a:extLst>
              <a:ext uri="{FF2B5EF4-FFF2-40B4-BE49-F238E27FC236}">
                <a16:creationId xmlns:a16="http://schemas.microsoft.com/office/drawing/2014/main" id="{F8BD4E5A-ED0A-7E23-42F5-C9BA6C675D5B}"/>
              </a:ext>
            </a:extLst>
          </p:cNvPr>
          <p:cNvPicPr>
            <a:picLocks noChangeAspect="1"/>
          </p:cNvPicPr>
          <p:nvPr/>
        </p:nvPicPr>
        <p:blipFill>
          <a:blip r:embed="rId4"/>
          <a:stretch>
            <a:fillRect/>
          </a:stretch>
        </p:blipFill>
        <p:spPr>
          <a:xfrm>
            <a:off x="1404257" y="4109091"/>
            <a:ext cx="4290385" cy="1980178"/>
          </a:xfrm>
          <a:prstGeom prst="rect">
            <a:avLst/>
          </a:prstGeom>
        </p:spPr>
      </p:pic>
    </p:spTree>
    <p:extLst>
      <p:ext uri="{BB962C8B-B14F-4D97-AF65-F5344CB8AC3E}">
        <p14:creationId xmlns:p14="http://schemas.microsoft.com/office/powerpoint/2010/main" val="3155058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B2173-3BF0-8F08-D959-E318B3279E8C}"/>
              </a:ext>
            </a:extLst>
          </p:cNvPr>
          <p:cNvSpPr>
            <a:spLocks noGrp="1"/>
          </p:cNvSpPr>
          <p:nvPr>
            <p:ph type="title"/>
          </p:nvPr>
        </p:nvSpPr>
        <p:spPr>
          <a:xfrm>
            <a:off x="379562" y="171587"/>
            <a:ext cx="10974238" cy="1325563"/>
          </a:xfrm>
        </p:spPr>
        <p:txBody>
          <a:bodyPr/>
          <a:lstStyle/>
          <a:p>
            <a:r>
              <a:rPr lang="en-US" dirty="0"/>
              <a:t>Arterial PICC </a:t>
            </a:r>
            <a:r>
              <a:rPr lang="en-US" dirty="0">
                <a:sym typeface="Wingdings" panose="05000000000000000000" pitchFamily="2" charset="2"/>
              </a:rPr>
              <a:t> </a:t>
            </a:r>
            <a:r>
              <a:rPr lang="en-US" dirty="0">
                <a:solidFill>
                  <a:srgbClr val="C00000"/>
                </a:solidFill>
                <a:sym typeface="Wingdings" panose="05000000000000000000" pitchFamily="2" charset="2"/>
              </a:rPr>
              <a:t>ASCENDING</a:t>
            </a:r>
            <a:r>
              <a:rPr lang="en-US" dirty="0">
                <a:sym typeface="Wingdings" panose="05000000000000000000" pitchFamily="2" charset="2"/>
              </a:rPr>
              <a:t> </a:t>
            </a:r>
            <a:r>
              <a:rPr lang="en-US" dirty="0">
                <a:solidFill>
                  <a:srgbClr val="C00000"/>
                </a:solidFill>
                <a:sym typeface="Wingdings" panose="05000000000000000000" pitchFamily="2" charset="2"/>
              </a:rPr>
              <a:t>Aorta</a:t>
            </a:r>
            <a:br>
              <a:rPr lang="en-US" dirty="0">
                <a:sym typeface="Wingdings" panose="05000000000000000000" pitchFamily="2" charset="2"/>
              </a:rPr>
            </a:br>
            <a:r>
              <a:rPr lang="en-US" dirty="0">
                <a:sym typeface="Wingdings" panose="05000000000000000000" pitchFamily="2" charset="2"/>
              </a:rPr>
              <a:t>Very Difficult To Diagnose on CXR</a:t>
            </a:r>
            <a:endParaRPr lang="en-US" dirty="0"/>
          </a:p>
        </p:txBody>
      </p:sp>
      <p:pic>
        <p:nvPicPr>
          <p:cNvPr id="5" name="Content Placeholder 4">
            <a:extLst>
              <a:ext uri="{FF2B5EF4-FFF2-40B4-BE49-F238E27FC236}">
                <a16:creationId xmlns:a16="http://schemas.microsoft.com/office/drawing/2014/main" id="{5EFF4E7C-E3E3-7F04-BEDC-25EE2DD0D6C0}"/>
              </a:ext>
            </a:extLst>
          </p:cNvPr>
          <p:cNvPicPr>
            <a:picLocks noGrp="1" noChangeAspect="1"/>
          </p:cNvPicPr>
          <p:nvPr>
            <p:ph idx="1"/>
          </p:nvPr>
        </p:nvPicPr>
        <p:blipFill>
          <a:blip r:embed="rId2"/>
          <a:stretch>
            <a:fillRect/>
          </a:stretch>
        </p:blipFill>
        <p:spPr>
          <a:xfrm>
            <a:off x="3429163" y="1497150"/>
            <a:ext cx="8656501" cy="4915825"/>
          </a:xfrm>
          <a:prstGeom prst="rect">
            <a:avLst/>
          </a:prstGeom>
        </p:spPr>
      </p:pic>
      <p:sp>
        <p:nvSpPr>
          <p:cNvPr id="6" name="TextBox 5">
            <a:extLst>
              <a:ext uri="{FF2B5EF4-FFF2-40B4-BE49-F238E27FC236}">
                <a16:creationId xmlns:a16="http://schemas.microsoft.com/office/drawing/2014/main" id="{EC063AE7-4BBD-88E9-6881-E2361C36032D}"/>
              </a:ext>
            </a:extLst>
          </p:cNvPr>
          <p:cNvSpPr txBox="1"/>
          <p:nvPr/>
        </p:nvSpPr>
        <p:spPr>
          <a:xfrm>
            <a:off x="156118" y="2372980"/>
            <a:ext cx="3347135" cy="1200329"/>
          </a:xfrm>
          <a:prstGeom prst="rect">
            <a:avLst/>
          </a:prstGeom>
          <a:noFill/>
        </p:spPr>
        <p:txBody>
          <a:bodyPr wrap="none" rtlCol="0">
            <a:spAutoFit/>
          </a:bodyPr>
          <a:lstStyle/>
          <a:p>
            <a:r>
              <a:rPr lang="en-US" dirty="0">
                <a:solidFill>
                  <a:srgbClr val="0070C0"/>
                </a:solidFill>
              </a:rPr>
              <a:t>IR Tech:</a:t>
            </a:r>
          </a:p>
          <a:p>
            <a:r>
              <a:rPr lang="en-US" dirty="0">
                <a:solidFill>
                  <a:srgbClr val="0070C0"/>
                </a:solidFill>
              </a:rPr>
              <a:t>PICC Nurse thinks its OK…</a:t>
            </a:r>
          </a:p>
          <a:p>
            <a:endParaRPr lang="en-US" dirty="0">
              <a:solidFill>
                <a:srgbClr val="0070C0"/>
              </a:solidFill>
            </a:endParaRPr>
          </a:p>
          <a:p>
            <a:r>
              <a:rPr lang="en-US" dirty="0">
                <a:solidFill>
                  <a:srgbClr val="0070C0"/>
                </a:solidFill>
              </a:rPr>
              <a:t>BUT Its Bouncing Around a Lot ..</a:t>
            </a:r>
          </a:p>
        </p:txBody>
      </p:sp>
      <p:pic>
        <p:nvPicPr>
          <p:cNvPr id="4" name="Picture 3">
            <a:extLst>
              <a:ext uri="{FF2B5EF4-FFF2-40B4-BE49-F238E27FC236}">
                <a16:creationId xmlns:a16="http://schemas.microsoft.com/office/drawing/2014/main" id="{C5A8368D-03AE-65E3-C8CC-D69E8B18B27A}"/>
              </a:ext>
            </a:extLst>
          </p:cNvPr>
          <p:cNvPicPr>
            <a:picLocks noChangeAspect="1"/>
          </p:cNvPicPr>
          <p:nvPr/>
        </p:nvPicPr>
        <p:blipFill>
          <a:blip r:embed="rId3"/>
          <a:stretch>
            <a:fillRect/>
          </a:stretch>
        </p:blipFill>
        <p:spPr>
          <a:xfrm>
            <a:off x="326074" y="3722538"/>
            <a:ext cx="2564834" cy="2623734"/>
          </a:xfrm>
          <a:prstGeom prst="rect">
            <a:avLst/>
          </a:prstGeom>
        </p:spPr>
      </p:pic>
      <p:sp>
        <p:nvSpPr>
          <p:cNvPr id="7" name="Oval 6">
            <a:extLst>
              <a:ext uri="{FF2B5EF4-FFF2-40B4-BE49-F238E27FC236}">
                <a16:creationId xmlns:a16="http://schemas.microsoft.com/office/drawing/2014/main" id="{07867C89-7FB1-79A8-A3F4-834A47D61E2F}"/>
              </a:ext>
            </a:extLst>
          </p:cNvPr>
          <p:cNvSpPr/>
          <p:nvPr/>
        </p:nvSpPr>
        <p:spPr>
          <a:xfrm>
            <a:off x="1369085" y="4781725"/>
            <a:ext cx="400991" cy="306198"/>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t>AA</a:t>
            </a:r>
          </a:p>
        </p:txBody>
      </p:sp>
    </p:spTree>
    <p:extLst>
      <p:ext uri="{BB962C8B-B14F-4D97-AF65-F5344CB8AC3E}">
        <p14:creationId xmlns:p14="http://schemas.microsoft.com/office/powerpoint/2010/main" val="3167649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9679BD-C1A1-FAB4-2A70-DB391CF003C6}"/>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8F0706AD-1131-ABAE-F1BD-A6EEC1EC0555}"/>
              </a:ext>
            </a:extLst>
          </p:cNvPr>
          <p:cNvPicPr>
            <a:picLocks noChangeAspect="1"/>
          </p:cNvPicPr>
          <p:nvPr/>
        </p:nvPicPr>
        <p:blipFill>
          <a:blip r:embed="rId2"/>
          <a:stretch>
            <a:fillRect/>
          </a:stretch>
        </p:blipFill>
        <p:spPr>
          <a:xfrm>
            <a:off x="150920" y="308710"/>
            <a:ext cx="11556188" cy="5674840"/>
          </a:xfrm>
          <a:prstGeom prst="rect">
            <a:avLst/>
          </a:prstGeom>
        </p:spPr>
      </p:pic>
    </p:spTree>
    <p:extLst>
      <p:ext uri="{BB962C8B-B14F-4D97-AF65-F5344CB8AC3E}">
        <p14:creationId xmlns:p14="http://schemas.microsoft.com/office/powerpoint/2010/main" val="4187173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F7397-D054-1BCF-21A2-2AF0A3397C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F86D66-4688-E3AF-8CAE-0C19C73FCA4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8F6B785-5C2F-0DBC-4A1A-06646FEEE9E5}"/>
              </a:ext>
            </a:extLst>
          </p:cNvPr>
          <p:cNvPicPr>
            <a:picLocks noChangeAspect="1"/>
          </p:cNvPicPr>
          <p:nvPr/>
        </p:nvPicPr>
        <p:blipFill>
          <a:blip r:embed="rId2"/>
          <a:stretch>
            <a:fillRect/>
          </a:stretch>
        </p:blipFill>
        <p:spPr>
          <a:xfrm>
            <a:off x="115408" y="129131"/>
            <a:ext cx="12032202" cy="6138099"/>
          </a:xfrm>
          <a:prstGeom prst="rect">
            <a:avLst/>
          </a:prstGeom>
        </p:spPr>
      </p:pic>
    </p:spTree>
    <p:extLst>
      <p:ext uri="{BB962C8B-B14F-4D97-AF65-F5344CB8AC3E}">
        <p14:creationId xmlns:p14="http://schemas.microsoft.com/office/powerpoint/2010/main" val="156095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95C4-8619-7B6C-D19A-E1F6928AE45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3E9DF85-C29F-327A-336F-1A904434BAF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B8956AB-8A6B-5F67-A61E-CCDB3BB17032}"/>
              </a:ext>
            </a:extLst>
          </p:cNvPr>
          <p:cNvPicPr>
            <a:picLocks noChangeAspect="1"/>
          </p:cNvPicPr>
          <p:nvPr/>
        </p:nvPicPr>
        <p:blipFill>
          <a:blip r:embed="rId2"/>
          <a:stretch>
            <a:fillRect/>
          </a:stretch>
        </p:blipFill>
        <p:spPr>
          <a:xfrm>
            <a:off x="-88777" y="365125"/>
            <a:ext cx="12192000" cy="6047019"/>
          </a:xfrm>
          <a:prstGeom prst="rect">
            <a:avLst/>
          </a:prstGeom>
        </p:spPr>
      </p:pic>
    </p:spTree>
    <p:extLst>
      <p:ext uri="{BB962C8B-B14F-4D97-AF65-F5344CB8AC3E}">
        <p14:creationId xmlns:p14="http://schemas.microsoft.com/office/powerpoint/2010/main" val="81461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979DA-8EA2-D40B-1A3E-55AFF1038B1C}"/>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FFB101D-7F6F-CE78-D407-797F9E463EDF}"/>
              </a:ext>
            </a:extLst>
          </p:cNvPr>
          <p:cNvPicPr>
            <a:picLocks noGrp="1" noChangeAspect="1"/>
          </p:cNvPicPr>
          <p:nvPr>
            <p:ph idx="1"/>
          </p:nvPr>
        </p:nvPicPr>
        <p:blipFill>
          <a:blip r:embed="rId2"/>
          <a:stretch>
            <a:fillRect/>
          </a:stretch>
        </p:blipFill>
        <p:spPr>
          <a:xfrm>
            <a:off x="214501" y="183255"/>
            <a:ext cx="11564789" cy="5933459"/>
          </a:xfrm>
          <a:prstGeom prst="rect">
            <a:avLst/>
          </a:prstGeom>
        </p:spPr>
      </p:pic>
      <p:sp>
        <p:nvSpPr>
          <p:cNvPr id="3" name="TextBox 2">
            <a:extLst>
              <a:ext uri="{FF2B5EF4-FFF2-40B4-BE49-F238E27FC236}">
                <a16:creationId xmlns:a16="http://schemas.microsoft.com/office/drawing/2014/main" id="{2C11A63D-D39E-ECDF-934E-3F778284DD64}"/>
              </a:ext>
            </a:extLst>
          </p:cNvPr>
          <p:cNvSpPr txBox="1"/>
          <p:nvPr/>
        </p:nvSpPr>
        <p:spPr>
          <a:xfrm>
            <a:off x="9156584" y="3921853"/>
            <a:ext cx="1333849" cy="584775"/>
          </a:xfrm>
          <a:prstGeom prst="rect">
            <a:avLst/>
          </a:prstGeom>
          <a:noFill/>
        </p:spPr>
        <p:txBody>
          <a:bodyPr wrap="square" rtlCol="0">
            <a:spAutoFit/>
          </a:bodyPr>
          <a:lstStyle/>
          <a:p>
            <a:r>
              <a:rPr lang="en-US" sz="3200" dirty="0"/>
              <a:t>(2009)</a:t>
            </a:r>
          </a:p>
        </p:txBody>
      </p:sp>
    </p:spTree>
    <p:extLst>
      <p:ext uri="{BB962C8B-B14F-4D97-AF65-F5344CB8AC3E}">
        <p14:creationId xmlns:p14="http://schemas.microsoft.com/office/powerpoint/2010/main" val="2949496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1279-860B-EEBB-8A3A-02C6D2EDBAE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7C63C17-78CA-4538-6936-E9159345F424}"/>
              </a:ext>
            </a:extLst>
          </p:cNvPr>
          <p:cNvPicPr>
            <a:picLocks noGrp="1" noChangeAspect="1"/>
          </p:cNvPicPr>
          <p:nvPr>
            <p:ph idx="1"/>
          </p:nvPr>
        </p:nvPicPr>
        <p:blipFill>
          <a:blip r:embed="rId2"/>
          <a:stretch>
            <a:fillRect/>
          </a:stretch>
        </p:blipFill>
        <p:spPr>
          <a:xfrm>
            <a:off x="274481" y="236523"/>
            <a:ext cx="11850721" cy="5880192"/>
          </a:xfrm>
          <a:prstGeom prst="rect">
            <a:avLst/>
          </a:prstGeom>
        </p:spPr>
      </p:pic>
    </p:spTree>
    <p:extLst>
      <p:ext uri="{BB962C8B-B14F-4D97-AF65-F5344CB8AC3E}">
        <p14:creationId xmlns:p14="http://schemas.microsoft.com/office/powerpoint/2010/main" val="2071083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E967-FC4E-9105-B8B9-DE64D405A2B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83FD0E0-985A-F1A4-C26D-2CEF8D32AF7B}"/>
              </a:ext>
            </a:extLst>
          </p:cNvPr>
          <p:cNvPicPr>
            <a:picLocks noGrp="1" noChangeAspect="1"/>
          </p:cNvPicPr>
          <p:nvPr>
            <p:ph idx="1"/>
          </p:nvPr>
        </p:nvPicPr>
        <p:blipFill>
          <a:blip r:embed="rId2"/>
          <a:stretch>
            <a:fillRect/>
          </a:stretch>
        </p:blipFill>
        <p:spPr>
          <a:xfrm>
            <a:off x="209037" y="245399"/>
            <a:ext cx="11056521" cy="5977848"/>
          </a:xfrm>
          <a:prstGeom prst="rect">
            <a:avLst/>
          </a:prstGeom>
        </p:spPr>
      </p:pic>
      <p:sp>
        <p:nvSpPr>
          <p:cNvPr id="6" name="TextBox 5">
            <a:extLst>
              <a:ext uri="{FF2B5EF4-FFF2-40B4-BE49-F238E27FC236}">
                <a16:creationId xmlns:a16="http://schemas.microsoft.com/office/drawing/2014/main" id="{4B7CC324-2F11-56E0-2598-A3F87756CFB6}"/>
              </a:ext>
            </a:extLst>
          </p:cNvPr>
          <p:cNvSpPr txBox="1"/>
          <p:nvPr/>
        </p:nvSpPr>
        <p:spPr>
          <a:xfrm>
            <a:off x="8091325" y="4853011"/>
            <a:ext cx="2567947" cy="646331"/>
          </a:xfrm>
          <a:prstGeom prst="rect">
            <a:avLst/>
          </a:prstGeom>
          <a:noFill/>
        </p:spPr>
        <p:txBody>
          <a:bodyPr wrap="none" rtlCol="0">
            <a:spAutoFit/>
          </a:bodyPr>
          <a:lstStyle/>
          <a:p>
            <a:r>
              <a:rPr lang="en-US" dirty="0"/>
              <a:t>Post Mortem Simulation</a:t>
            </a:r>
          </a:p>
          <a:p>
            <a:endParaRPr lang="en-US" dirty="0"/>
          </a:p>
        </p:txBody>
      </p:sp>
    </p:spTree>
    <p:extLst>
      <p:ext uri="{BB962C8B-B14F-4D97-AF65-F5344CB8AC3E}">
        <p14:creationId xmlns:p14="http://schemas.microsoft.com/office/powerpoint/2010/main" val="20219829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FB741-B741-FE08-0A21-B183F291F1F9}"/>
              </a:ext>
            </a:extLst>
          </p:cNvPr>
          <p:cNvSpPr>
            <a:spLocks noGrp="1"/>
          </p:cNvSpPr>
          <p:nvPr>
            <p:ph type="title"/>
          </p:nvPr>
        </p:nvSpPr>
        <p:spPr/>
        <p:txBody>
          <a:bodyPr/>
          <a:lstStyle/>
          <a:p>
            <a:r>
              <a:rPr lang="en-US" dirty="0"/>
              <a:t>PICCs Dance Around</a:t>
            </a:r>
          </a:p>
        </p:txBody>
      </p:sp>
      <p:pic>
        <p:nvPicPr>
          <p:cNvPr id="4" name="CB7E7330">
            <a:hlinkClick r:id="" action="ppaction://media"/>
            <a:extLst>
              <a:ext uri="{FF2B5EF4-FFF2-40B4-BE49-F238E27FC236}">
                <a16:creationId xmlns:a16="http://schemas.microsoft.com/office/drawing/2014/main" id="{A608CC14-8D98-AAD5-5AC7-7EB2F5A8484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572250" y="114299"/>
            <a:ext cx="3606246" cy="6378575"/>
          </a:xfrm>
        </p:spPr>
      </p:pic>
    </p:spTree>
    <p:extLst>
      <p:ext uri="{BB962C8B-B14F-4D97-AF65-F5344CB8AC3E}">
        <p14:creationId xmlns:p14="http://schemas.microsoft.com/office/powerpoint/2010/main" val="257801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14BF0-C742-0A7D-A324-86C05CD03F8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4338D1F-3DA4-6B81-15FA-5813B295C521}"/>
              </a:ext>
            </a:extLst>
          </p:cNvPr>
          <p:cNvPicPr>
            <a:picLocks noGrp="1" noChangeAspect="1"/>
          </p:cNvPicPr>
          <p:nvPr>
            <p:ph idx="1"/>
          </p:nvPr>
        </p:nvPicPr>
        <p:blipFill>
          <a:blip r:embed="rId2"/>
          <a:stretch>
            <a:fillRect/>
          </a:stretch>
        </p:blipFill>
        <p:spPr>
          <a:xfrm>
            <a:off x="482826" y="201011"/>
            <a:ext cx="9938375" cy="5977847"/>
          </a:xfrm>
          <a:prstGeom prst="rect">
            <a:avLst/>
          </a:prstGeom>
        </p:spPr>
      </p:pic>
    </p:spTree>
    <p:extLst>
      <p:ext uri="{BB962C8B-B14F-4D97-AF65-F5344CB8AC3E}">
        <p14:creationId xmlns:p14="http://schemas.microsoft.com/office/powerpoint/2010/main" val="1828721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8C235-7F4E-32A0-2F2E-55054B5B08C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9B3AA4-2123-A874-3C4A-15AA735EE11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715CB07-16E1-1154-3472-D1C4B929C8B7}"/>
              </a:ext>
            </a:extLst>
          </p:cNvPr>
          <p:cNvPicPr>
            <a:picLocks noChangeAspect="1"/>
          </p:cNvPicPr>
          <p:nvPr/>
        </p:nvPicPr>
        <p:blipFill>
          <a:blip r:embed="rId2"/>
          <a:stretch>
            <a:fillRect/>
          </a:stretch>
        </p:blipFill>
        <p:spPr>
          <a:xfrm>
            <a:off x="379562" y="142615"/>
            <a:ext cx="10040980" cy="6308091"/>
          </a:xfrm>
          <a:prstGeom prst="rect">
            <a:avLst/>
          </a:prstGeom>
        </p:spPr>
      </p:pic>
    </p:spTree>
    <p:extLst>
      <p:ext uri="{BB962C8B-B14F-4D97-AF65-F5344CB8AC3E}">
        <p14:creationId xmlns:p14="http://schemas.microsoft.com/office/powerpoint/2010/main" val="108176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48EDB8-8B9E-014C-8D27-9D53637D6C43}"/>
              </a:ext>
            </a:extLst>
          </p:cNvPr>
          <p:cNvSpPr txBox="1"/>
          <p:nvPr/>
        </p:nvSpPr>
        <p:spPr>
          <a:xfrm rot="10800000">
            <a:off x="96666" y="19066"/>
            <a:ext cx="754053" cy="6488857"/>
          </a:xfrm>
          <a:prstGeom prst="rect">
            <a:avLst/>
          </a:prstGeom>
          <a:noFill/>
        </p:spPr>
        <p:txBody>
          <a:bodyPr vert="vert"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145" normalizeH="0" baseline="0" noProof="0">
                <a:ln>
                  <a:noFill/>
                </a:ln>
                <a:solidFill>
                  <a:srgbClr val="78206E"/>
                </a:solidFill>
                <a:effectLst/>
                <a:uLnTx/>
                <a:uFillTx/>
                <a:latin typeface="Poppins" pitchFamily="2" charset="77"/>
                <a:ea typeface="+mn-ea"/>
                <a:cs typeface="Poppins" pitchFamily="2" charset="77"/>
              </a:rPr>
              <a:t>Understanding Implicit Bias</a:t>
            </a:r>
          </a:p>
        </p:txBody>
      </p:sp>
      <p:sp>
        <p:nvSpPr>
          <p:cNvPr id="18" name="Freeform 434">
            <a:extLst>
              <a:ext uri="{FF2B5EF4-FFF2-40B4-BE49-F238E27FC236}">
                <a16:creationId xmlns:a16="http://schemas.microsoft.com/office/drawing/2014/main" id="{57FB8935-C8B7-9542-99D4-77D22B901CFC}"/>
              </a:ext>
            </a:extLst>
          </p:cNvPr>
          <p:cNvSpPr>
            <a:spLocks noChangeArrowheads="1"/>
          </p:cNvSpPr>
          <p:nvPr/>
        </p:nvSpPr>
        <p:spPr bwMode="auto">
          <a:xfrm>
            <a:off x="1685433" y="4356715"/>
            <a:ext cx="1098989" cy="1052573"/>
          </a:xfrm>
          <a:custGeom>
            <a:avLst/>
            <a:gdLst>
              <a:gd name="T0" fmla="*/ 814 w 1628"/>
              <a:gd name="T1" fmla="*/ 0 h 1629"/>
              <a:gd name="T2" fmla="*/ 814 w 1628"/>
              <a:gd name="T3" fmla="*/ 0 h 1629"/>
              <a:gd name="T4" fmla="*/ 1627 w 1628"/>
              <a:gd name="T5" fmla="*/ 814 h 1629"/>
              <a:gd name="T6" fmla="*/ 1627 w 1628"/>
              <a:gd name="T7" fmla="*/ 814 h 1629"/>
              <a:gd name="T8" fmla="*/ 814 w 1628"/>
              <a:gd name="T9" fmla="*/ 1628 h 1629"/>
              <a:gd name="T10" fmla="*/ 814 w 1628"/>
              <a:gd name="T11" fmla="*/ 1628 h 1629"/>
              <a:gd name="T12" fmla="*/ 0 w 1628"/>
              <a:gd name="T13" fmla="*/ 814 h 1629"/>
              <a:gd name="T14" fmla="*/ 0 w 1628"/>
              <a:gd name="T15" fmla="*/ 814 h 1629"/>
              <a:gd name="T16" fmla="*/ 814 w 1628"/>
              <a:gd name="T17" fmla="*/ 0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8" h="1629">
                <a:moveTo>
                  <a:pt x="814" y="0"/>
                </a:moveTo>
                <a:lnTo>
                  <a:pt x="814" y="0"/>
                </a:lnTo>
                <a:cubicBezTo>
                  <a:pt x="1264" y="0"/>
                  <a:pt x="1627" y="364"/>
                  <a:pt x="1627" y="814"/>
                </a:cubicBezTo>
                <a:lnTo>
                  <a:pt x="1627" y="814"/>
                </a:lnTo>
                <a:cubicBezTo>
                  <a:pt x="1627" y="1264"/>
                  <a:pt x="1264" y="1628"/>
                  <a:pt x="814" y="1628"/>
                </a:cubicBezTo>
                <a:lnTo>
                  <a:pt x="814" y="1628"/>
                </a:lnTo>
                <a:cubicBezTo>
                  <a:pt x="364" y="1628"/>
                  <a:pt x="0" y="1264"/>
                  <a:pt x="0" y="814"/>
                </a:cubicBezTo>
                <a:lnTo>
                  <a:pt x="0" y="814"/>
                </a:lnTo>
                <a:cubicBezTo>
                  <a:pt x="0" y="364"/>
                  <a:pt x="364" y="0"/>
                  <a:pt x="814" y="0"/>
                </a:cubicBezTo>
              </a:path>
            </a:pathLst>
          </a:custGeom>
          <a:solidFill>
            <a:srgbClr val="002060"/>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19" name="Freeform 18">
            <a:extLst>
              <a:ext uri="{FF2B5EF4-FFF2-40B4-BE49-F238E27FC236}">
                <a16:creationId xmlns:a16="http://schemas.microsoft.com/office/drawing/2014/main" id="{30F5E109-5733-484A-B58A-E5720CBBD86D}"/>
              </a:ext>
            </a:extLst>
          </p:cNvPr>
          <p:cNvSpPr>
            <a:spLocks noChangeArrowheads="1"/>
          </p:cNvSpPr>
          <p:nvPr/>
        </p:nvSpPr>
        <p:spPr bwMode="auto">
          <a:xfrm>
            <a:off x="1929991" y="4541991"/>
            <a:ext cx="609874" cy="664280"/>
          </a:xfrm>
          <a:custGeom>
            <a:avLst/>
            <a:gdLst>
              <a:gd name="connsiteX0" fmla="*/ 562415 w 1124829"/>
              <a:gd name="connsiteY0" fmla="*/ 1001369 h 1124826"/>
              <a:gd name="connsiteX1" fmla="*/ 515027 w 1124829"/>
              <a:gd name="connsiteY1" fmla="*/ 1047510 h 1124826"/>
              <a:gd name="connsiteX2" fmla="*/ 562415 w 1124829"/>
              <a:gd name="connsiteY2" fmla="*/ 1096144 h 1124826"/>
              <a:gd name="connsiteX3" fmla="*/ 609802 w 1124829"/>
              <a:gd name="connsiteY3" fmla="*/ 1047510 h 1124826"/>
              <a:gd name="connsiteX4" fmla="*/ 562415 w 1124829"/>
              <a:gd name="connsiteY4" fmla="*/ 1001369 h 1124826"/>
              <a:gd name="connsiteX5" fmla="*/ 894127 w 1124829"/>
              <a:gd name="connsiteY5" fmla="*/ 864196 h 1124826"/>
              <a:gd name="connsiteX6" fmla="*/ 872927 w 1124829"/>
              <a:gd name="connsiteY6" fmla="*/ 871678 h 1124826"/>
              <a:gd name="connsiteX7" fmla="*/ 864198 w 1124829"/>
              <a:gd name="connsiteY7" fmla="*/ 892877 h 1124826"/>
              <a:gd name="connsiteX8" fmla="*/ 872927 w 1124829"/>
              <a:gd name="connsiteY8" fmla="*/ 912830 h 1124826"/>
              <a:gd name="connsiteX9" fmla="*/ 914079 w 1124829"/>
              <a:gd name="connsiteY9" fmla="*/ 912830 h 1124826"/>
              <a:gd name="connsiteX10" fmla="*/ 921562 w 1124829"/>
              <a:gd name="connsiteY10" fmla="*/ 892877 h 1124826"/>
              <a:gd name="connsiteX11" fmla="*/ 914079 w 1124829"/>
              <a:gd name="connsiteY11" fmla="*/ 871678 h 1124826"/>
              <a:gd name="connsiteX12" fmla="*/ 894127 w 1124829"/>
              <a:gd name="connsiteY12" fmla="*/ 864196 h 1124826"/>
              <a:gd name="connsiteX13" fmla="*/ 231949 w 1124829"/>
              <a:gd name="connsiteY13" fmla="*/ 864196 h 1124826"/>
              <a:gd name="connsiteX14" fmla="*/ 211997 w 1124829"/>
              <a:gd name="connsiteY14" fmla="*/ 871678 h 1124826"/>
              <a:gd name="connsiteX15" fmla="*/ 204514 w 1124829"/>
              <a:gd name="connsiteY15" fmla="*/ 892877 h 1124826"/>
              <a:gd name="connsiteX16" fmla="*/ 211997 w 1124829"/>
              <a:gd name="connsiteY16" fmla="*/ 912830 h 1124826"/>
              <a:gd name="connsiteX17" fmla="*/ 253149 w 1124829"/>
              <a:gd name="connsiteY17" fmla="*/ 912830 h 1124826"/>
              <a:gd name="connsiteX18" fmla="*/ 261878 w 1124829"/>
              <a:gd name="connsiteY18" fmla="*/ 892877 h 1124826"/>
              <a:gd name="connsiteX19" fmla="*/ 253149 w 1124829"/>
              <a:gd name="connsiteY19" fmla="*/ 871678 h 1124826"/>
              <a:gd name="connsiteX20" fmla="*/ 231949 w 1124829"/>
              <a:gd name="connsiteY20" fmla="*/ 864196 h 1124826"/>
              <a:gd name="connsiteX21" fmla="*/ 485776 w 1124829"/>
              <a:gd name="connsiteY21" fmla="*/ 579049 h 1124826"/>
              <a:gd name="connsiteX22" fmla="*/ 414518 w 1124829"/>
              <a:gd name="connsiteY22" fmla="*/ 650937 h 1124826"/>
              <a:gd name="connsiteX23" fmla="*/ 414518 w 1124829"/>
              <a:gd name="connsiteY23" fmla="*/ 743896 h 1124826"/>
              <a:gd name="connsiteX24" fmla="*/ 432020 w 1124829"/>
              <a:gd name="connsiteY24" fmla="*/ 761248 h 1124826"/>
              <a:gd name="connsiteX25" fmla="*/ 698301 w 1124829"/>
              <a:gd name="connsiteY25" fmla="*/ 761248 h 1124826"/>
              <a:gd name="connsiteX26" fmla="*/ 715802 w 1124829"/>
              <a:gd name="connsiteY26" fmla="*/ 743896 h 1124826"/>
              <a:gd name="connsiteX27" fmla="*/ 715802 w 1124829"/>
              <a:gd name="connsiteY27" fmla="*/ 650937 h 1124826"/>
              <a:gd name="connsiteX28" fmla="*/ 643294 w 1124829"/>
              <a:gd name="connsiteY28" fmla="*/ 579049 h 1124826"/>
              <a:gd name="connsiteX29" fmla="*/ 485776 w 1124829"/>
              <a:gd name="connsiteY29" fmla="*/ 549302 h 1124826"/>
              <a:gd name="connsiteX30" fmla="*/ 643294 w 1124829"/>
              <a:gd name="connsiteY30" fmla="*/ 549302 h 1124826"/>
              <a:gd name="connsiteX31" fmla="*/ 745806 w 1124829"/>
              <a:gd name="connsiteY31" fmla="*/ 650937 h 1124826"/>
              <a:gd name="connsiteX32" fmla="*/ 745806 w 1124829"/>
              <a:gd name="connsiteY32" fmla="*/ 743896 h 1124826"/>
              <a:gd name="connsiteX33" fmla="*/ 698301 w 1124829"/>
              <a:gd name="connsiteY33" fmla="*/ 789756 h 1124826"/>
              <a:gd name="connsiteX34" fmla="*/ 432020 w 1124829"/>
              <a:gd name="connsiteY34" fmla="*/ 789756 h 1124826"/>
              <a:gd name="connsiteX35" fmla="*/ 384515 w 1124829"/>
              <a:gd name="connsiteY35" fmla="*/ 743896 h 1124826"/>
              <a:gd name="connsiteX36" fmla="*/ 384515 w 1124829"/>
              <a:gd name="connsiteY36" fmla="*/ 650937 h 1124826"/>
              <a:gd name="connsiteX37" fmla="*/ 485776 w 1124829"/>
              <a:gd name="connsiteY37" fmla="*/ 549302 h 1124826"/>
              <a:gd name="connsiteX38" fmla="*/ 1048760 w 1124829"/>
              <a:gd name="connsiteY38" fmla="*/ 515026 h 1124826"/>
              <a:gd name="connsiteX39" fmla="*/ 1001372 w 1124829"/>
              <a:gd name="connsiteY39" fmla="*/ 562413 h 1124826"/>
              <a:gd name="connsiteX40" fmla="*/ 1048760 w 1124829"/>
              <a:gd name="connsiteY40" fmla="*/ 609800 h 1124826"/>
              <a:gd name="connsiteX41" fmla="*/ 1094900 w 1124829"/>
              <a:gd name="connsiteY41" fmla="*/ 562413 h 1124826"/>
              <a:gd name="connsiteX42" fmla="*/ 1048760 w 1124829"/>
              <a:gd name="connsiteY42" fmla="*/ 515026 h 1124826"/>
              <a:gd name="connsiteX43" fmla="*/ 77316 w 1124829"/>
              <a:gd name="connsiteY43" fmla="*/ 515026 h 1124826"/>
              <a:gd name="connsiteX44" fmla="*/ 29929 w 1124829"/>
              <a:gd name="connsiteY44" fmla="*/ 562413 h 1124826"/>
              <a:gd name="connsiteX45" fmla="*/ 77316 w 1124829"/>
              <a:gd name="connsiteY45" fmla="*/ 609800 h 1124826"/>
              <a:gd name="connsiteX46" fmla="*/ 124704 w 1124829"/>
              <a:gd name="connsiteY46" fmla="*/ 562413 h 1124826"/>
              <a:gd name="connsiteX47" fmla="*/ 77316 w 1124829"/>
              <a:gd name="connsiteY47" fmla="*/ 515026 h 1124826"/>
              <a:gd name="connsiteX48" fmla="*/ 559043 w 1124829"/>
              <a:gd name="connsiteY48" fmla="*/ 332075 h 1124826"/>
              <a:gd name="connsiteX49" fmla="*/ 480392 w 1124829"/>
              <a:gd name="connsiteY49" fmla="*/ 411974 h 1124826"/>
              <a:gd name="connsiteX50" fmla="*/ 559043 w 1124829"/>
              <a:gd name="connsiteY50" fmla="*/ 491873 h 1124826"/>
              <a:gd name="connsiteX51" fmla="*/ 638941 w 1124829"/>
              <a:gd name="connsiteY51" fmla="*/ 411974 h 1124826"/>
              <a:gd name="connsiteX52" fmla="*/ 559043 w 1124829"/>
              <a:gd name="connsiteY52" fmla="*/ 332075 h 1124826"/>
              <a:gd name="connsiteX53" fmla="*/ 559043 w 1124829"/>
              <a:gd name="connsiteY53" fmla="*/ 302113 h 1124826"/>
              <a:gd name="connsiteX54" fmla="*/ 668904 w 1124829"/>
              <a:gd name="connsiteY54" fmla="*/ 411974 h 1124826"/>
              <a:gd name="connsiteX55" fmla="*/ 559043 w 1124829"/>
              <a:gd name="connsiteY55" fmla="*/ 520587 h 1124826"/>
              <a:gd name="connsiteX56" fmla="*/ 450430 w 1124829"/>
              <a:gd name="connsiteY56" fmla="*/ 411974 h 1124826"/>
              <a:gd name="connsiteX57" fmla="*/ 559043 w 1124829"/>
              <a:gd name="connsiteY57" fmla="*/ 302113 h 1124826"/>
              <a:gd name="connsiteX58" fmla="*/ 562415 w 1124829"/>
              <a:gd name="connsiteY58" fmla="*/ 255642 h 1124826"/>
              <a:gd name="connsiteX59" fmla="*/ 256890 w 1124829"/>
              <a:gd name="connsiteY59" fmla="*/ 562413 h 1124826"/>
              <a:gd name="connsiteX60" fmla="*/ 562415 w 1124829"/>
              <a:gd name="connsiteY60" fmla="*/ 867937 h 1124826"/>
              <a:gd name="connsiteX61" fmla="*/ 869186 w 1124829"/>
              <a:gd name="connsiteY61" fmla="*/ 562413 h 1124826"/>
              <a:gd name="connsiteX62" fmla="*/ 562415 w 1124829"/>
              <a:gd name="connsiteY62" fmla="*/ 255642 h 1124826"/>
              <a:gd name="connsiteX63" fmla="*/ 894127 w 1124829"/>
              <a:gd name="connsiteY63" fmla="*/ 203267 h 1124826"/>
              <a:gd name="connsiteX64" fmla="*/ 872927 w 1124829"/>
              <a:gd name="connsiteY64" fmla="*/ 211996 h 1124826"/>
              <a:gd name="connsiteX65" fmla="*/ 864198 w 1124829"/>
              <a:gd name="connsiteY65" fmla="*/ 231949 h 1124826"/>
              <a:gd name="connsiteX66" fmla="*/ 872927 w 1124829"/>
              <a:gd name="connsiteY66" fmla="*/ 251901 h 1124826"/>
              <a:gd name="connsiteX67" fmla="*/ 914079 w 1124829"/>
              <a:gd name="connsiteY67" fmla="*/ 251901 h 1124826"/>
              <a:gd name="connsiteX68" fmla="*/ 921562 w 1124829"/>
              <a:gd name="connsiteY68" fmla="*/ 231949 h 1124826"/>
              <a:gd name="connsiteX69" fmla="*/ 914079 w 1124829"/>
              <a:gd name="connsiteY69" fmla="*/ 211996 h 1124826"/>
              <a:gd name="connsiteX70" fmla="*/ 894127 w 1124829"/>
              <a:gd name="connsiteY70" fmla="*/ 203267 h 1124826"/>
              <a:gd name="connsiteX71" fmla="*/ 231949 w 1124829"/>
              <a:gd name="connsiteY71" fmla="*/ 203267 h 1124826"/>
              <a:gd name="connsiteX72" fmla="*/ 211997 w 1124829"/>
              <a:gd name="connsiteY72" fmla="*/ 211996 h 1124826"/>
              <a:gd name="connsiteX73" fmla="*/ 204514 w 1124829"/>
              <a:gd name="connsiteY73" fmla="*/ 231949 h 1124826"/>
              <a:gd name="connsiteX74" fmla="*/ 211997 w 1124829"/>
              <a:gd name="connsiteY74" fmla="*/ 251901 h 1124826"/>
              <a:gd name="connsiteX75" fmla="*/ 253149 w 1124829"/>
              <a:gd name="connsiteY75" fmla="*/ 251901 h 1124826"/>
              <a:gd name="connsiteX76" fmla="*/ 261878 w 1124829"/>
              <a:gd name="connsiteY76" fmla="*/ 231949 h 1124826"/>
              <a:gd name="connsiteX77" fmla="*/ 253149 w 1124829"/>
              <a:gd name="connsiteY77" fmla="*/ 211996 h 1124826"/>
              <a:gd name="connsiteX78" fmla="*/ 231949 w 1124829"/>
              <a:gd name="connsiteY78" fmla="*/ 203267 h 1124826"/>
              <a:gd name="connsiteX79" fmla="*/ 562415 w 1124829"/>
              <a:gd name="connsiteY79" fmla="*/ 29929 h 1124826"/>
              <a:gd name="connsiteX80" fmla="*/ 515027 w 1124829"/>
              <a:gd name="connsiteY80" fmla="*/ 77316 h 1124826"/>
              <a:gd name="connsiteX81" fmla="*/ 562415 w 1124829"/>
              <a:gd name="connsiteY81" fmla="*/ 123457 h 1124826"/>
              <a:gd name="connsiteX82" fmla="*/ 609802 w 1124829"/>
              <a:gd name="connsiteY82" fmla="*/ 77316 h 1124826"/>
              <a:gd name="connsiteX83" fmla="*/ 562415 w 1124829"/>
              <a:gd name="connsiteY83" fmla="*/ 29929 h 1124826"/>
              <a:gd name="connsiteX84" fmla="*/ 562415 w 1124829"/>
              <a:gd name="connsiteY84" fmla="*/ 0 h 1124826"/>
              <a:gd name="connsiteX85" fmla="*/ 639731 w 1124829"/>
              <a:gd name="connsiteY85" fmla="*/ 77316 h 1124826"/>
              <a:gd name="connsiteX86" fmla="*/ 577379 w 1124829"/>
              <a:gd name="connsiteY86" fmla="*/ 150891 h 1124826"/>
              <a:gd name="connsiteX87" fmla="*/ 577379 w 1124829"/>
              <a:gd name="connsiteY87" fmla="*/ 226960 h 1124826"/>
              <a:gd name="connsiteX88" fmla="*/ 789376 w 1124829"/>
              <a:gd name="connsiteY88" fmla="*/ 314253 h 1124826"/>
              <a:gd name="connsiteX89" fmla="*/ 842998 w 1124829"/>
              <a:gd name="connsiteY89" fmla="*/ 260630 h 1124826"/>
              <a:gd name="connsiteX90" fmla="*/ 835516 w 1124829"/>
              <a:gd name="connsiteY90" fmla="*/ 231949 h 1124826"/>
              <a:gd name="connsiteX91" fmla="*/ 851727 w 1124829"/>
              <a:gd name="connsiteY91" fmla="*/ 190796 h 1124826"/>
              <a:gd name="connsiteX92" fmla="*/ 894127 w 1124829"/>
              <a:gd name="connsiteY92" fmla="*/ 174585 h 1124826"/>
              <a:gd name="connsiteX93" fmla="*/ 934032 w 1124829"/>
              <a:gd name="connsiteY93" fmla="*/ 190796 h 1124826"/>
              <a:gd name="connsiteX94" fmla="*/ 951491 w 1124829"/>
              <a:gd name="connsiteY94" fmla="*/ 231949 h 1124826"/>
              <a:gd name="connsiteX95" fmla="*/ 934032 w 1124829"/>
              <a:gd name="connsiteY95" fmla="*/ 273101 h 1124826"/>
              <a:gd name="connsiteX96" fmla="*/ 894127 w 1124829"/>
              <a:gd name="connsiteY96" fmla="*/ 290559 h 1124826"/>
              <a:gd name="connsiteX97" fmla="*/ 864198 w 1124829"/>
              <a:gd name="connsiteY97" fmla="*/ 281830 h 1124826"/>
              <a:gd name="connsiteX98" fmla="*/ 810575 w 1124829"/>
              <a:gd name="connsiteY98" fmla="*/ 335453 h 1124826"/>
              <a:gd name="connsiteX99" fmla="*/ 897868 w 1124829"/>
              <a:gd name="connsiteY99" fmla="*/ 547449 h 1124826"/>
              <a:gd name="connsiteX100" fmla="*/ 973937 w 1124829"/>
              <a:gd name="connsiteY100" fmla="*/ 547449 h 1124826"/>
              <a:gd name="connsiteX101" fmla="*/ 1048760 w 1124829"/>
              <a:gd name="connsiteY101" fmla="*/ 485097 h 1124826"/>
              <a:gd name="connsiteX102" fmla="*/ 1124829 w 1124829"/>
              <a:gd name="connsiteY102" fmla="*/ 562413 h 1124826"/>
              <a:gd name="connsiteX103" fmla="*/ 1048760 w 1124829"/>
              <a:gd name="connsiteY103" fmla="*/ 638482 h 1124826"/>
              <a:gd name="connsiteX104" fmla="*/ 973937 w 1124829"/>
              <a:gd name="connsiteY104" fmla="*/ 577377 h 1124826"/>
              <a:gd name="connsiteX105" fmla="*/ 897868 w 1124829"/>
              <a:gd name="connsiteY105" fmla="*/ 577377 h 1124826"/>
              <a:gd name="connsiteX106" fmla="*/ 810575 w 1124829"/>
              <a:gd name="connsiteY106" fmla="*/ 789373 h 1124826"/>
              <a:gd name="connsiteX107" fmla="*/ 864198 w 1124829"/>
              <a:gd name="connsiteY107" fmla="*/ 841749 h 1124826"/>
              <a:gd name="connsiteX108" fmla="*/ 894127 w 1124829"/>
              <a:gd name="connsiteY108" fmla="*/ 834267 h 1124826"/>
              <a:gd name="connsiteX109" fmla="*/ 934032 w 1124829"/>
              <a:gd name="connsiteY109" fmla="*/ 851725 h 1124826"/>
              <a:gd name="connsiteX110" fmla="*/ 951491 w 1124829"/>
              <a:gd name="connsiteY110" fmla="*/ 892877 h 1124826"/>
              <a:gd name="connsiteX111" fmla="*/ 934032 w 1124829"/>
              <a:gd name="connsiteY111" fmla="*/ 934030 h 1124826"/>
              <a:gd name="connsiteX112" fmla="*/ 894127 w 1124829"/>
              <a:gd name="connsiteY112" fmla="*/ 950241 h 1124826"/>
              <a:gd name="connsiteX113" fmla="*/ 851727 w 1124829"/>
              <a:gd name="connsiteY113" fmla="*/ 934030 h 1124826"/>
              <a:gd name="connsiteX114" fmla="*/ 835516 w 1124829"/>
              <a:gd name="connsiteY114" fmla="*/ 892877 h 1124826"/>
              <a:gd name="connsiteX115" fmla="*/ 842998 w 1124829"/>
              <a:gd name="connsiteY115" fmla="*/ 864196 h 1124826"/>
              <a:gd name="connsiteX116" fmla="*/ 789376 w 1124829"/>
              <a:gd name="connsiteY116" fmla="*/ 809326 h 1124826"/>
              <a:gd name="connsiteX117" fmla="*/ 577379 w 1124829"/>
              <a:gd name="connsiteY117" fmla="*/ 896619 h 1124826"/>
              <a:gd name="connsiteX118" fmla="*/ 577379 w 1124829"/>
              <a:gd name="connsiteY118" fmla="*/ 972688 h 1124826"/>
              <a:gd name="connsiteX119" fmla="*/ 639731 w 1124829"/>
              <a:gd name="connsiteY119" fmla="*/ 1047510 h 1124826"/>
              <a:gd name="connsiteX120" fmla="*/ 562415 w 1124829"/>
              <a:gd name="connsiteY120" fmla="*/ 1124826 h 1124826"/>
              <a:gd name="connsiteX121" fmla="*/ 486345 w 1124829"/>
              <a:gd name="connsiteY121" fmla="*/ 1047510 h 1124826"/>
              <a:gd name="connsiteX122" fmla="*/ 548697 w 1124829"/>
              <a:gd name="connsiteY122" fmla="*/ 972688 h 1124826"/>
              <a:gd name="connsiteX123" fmla="*/ 548697 w 1124829"/>
              <a:gd name="connsiteY123" fmla="*/ 896619 h 1124826"/>
              <a:gd name="connsiteX124" fmla="*/ 335453 w 1124829"/>
              <a:gd name="connsiteY124" fmla="*/ 809326 h 1124826"/>
              <a:gd name="connsiteX125" fmla="*/ 283078 w 1124829"/>
              <a:gd name="connsiteY125" fmla="*/ 864196 h 1124826"/>
              <a:gd name="connsiteX126" fmla="*/ 290560 w 1124829"/>
              <a:gd name="connsiteY126" fmla="*/ 892877 h 1124826"/>
              <a:gd name="connsiteX127" fmla="*/ 273101 w 1124829"/>
              <a:gd name="connsiteY127" fmla="*/ 934030 h 1124826"/>
              <a:gd name="connsiteX128" fmla="*/ 231949 w 1124829"/>
              <a:gd name="connsiteY128" fmla="*/ 950241 h 1124826"/>
              <a:gd name="connsiteX129" fmla="*/ 190797 w 1124829"/>
              <a:gd name="connsiteY129" fmla="*/ 934030 h 1124826"/>
              <a:gd name="connsiteX130" fmla="*/ 174585 w 1124829"/>
              <a:gd name="connsiteY130" fmla="*/ 892877 h 1124826"/>
              <a:gd name="connsiteX131" fmla="*/ 190797 w 1124829"/>
              <a:gd name="connsiteY131" fmla="*/ 851725 h 1124826"/>
              <a:gd name="connsiteX132" fmla="*/ 231949 w 1124829"/>
              <a:gd name="connsiteY132" fmla="*/ 834267 h 1124826"/>
              <a:gd name="connsiteX133" fmla="*/ 261878 w 1124829"/>
              <a:gd name="connsiteY133" fmla="*/ 841749 h 1124826"/>
              <a:gd name="connsiteX134" fmla="*/ 315501 w 1124829"/>
              <a:gd name="connsiteY134" fmla="*/ 789373 h 1124826"/>
              <a:gd name="connsiteX135" fmla="*/ 228208 w 1124829"/>
              <a:gd name="connsiteY135" fmla="*/ 577377 h 1124826"/>
              <a:gd name="connsiteX136" fmla="*/ 152139 w 1124829"/>
              <a:gd name="connsiteY136" fmla="*/ 577377 h 1124826"/>
              <a:gd name="connsiteX137" fmla="*/ 77316 w 1124829"/>
              <a:gd name="connsiteY137" fmla="*/ 638482 h 1124826"/>
              <a:gd name="connsiteX138" fmla="*/ 0 w 1124829"/>
              <a:gd name="connsiteY138" fmla="*/ 562413 h 1124826"/>
              <a:gd name="connsiteX139" fmla="*/ 77316 w 1124829"/>
              <a:gd name="connsiteY139" fmla="*/ 485097 h 1124826"/>
              <a:gd name="connsiteX140" fmla="*/ 152139 w 1124829"/>
              <a:gd name="connsiteY140" fmla="*/ 547449 h 1124826"/>
              <a:gd name="connsiteX141" fmla="*/ 228208 w 1124829"/>
              <a:gd name="connsiteY141" fmla="*/ 547449 h 1124826"/>
              <a:gd name="connsiteX142" fmla="*/ 315501 w 1124829"/>
              <a:gd name="connsiteY142" fmla="*/ 335453 h 1124826"/>
              <a:gd name="connsiteX143" fmla="*/ 261878 w 1124829"/>
              <a:gd name="connsiteY143" fmla="*/ 281830 h 1124826"/>
              <a:gd name="connsiteX144" fmla="*/ 231949 w 1124829"/>
              <a:gd name="connsiteY144" fmla="*/ 290559 h 1124826"/>
              <a:gd name="connsiteX145" fmla="*/ 190797 w 1124829"/>
              <a:gd name="connsiteY145" fmla="*/ 273101 h 1124826"/>
              <a:gd name="connsiteX146" fmla="*/ 174585 w 1124829"/>
              <a:gd name="connsiteY146" fmla="*/ 231949 h 1124826"/>
              <a:gd name="connsiteX147" fmla="*/ 190797 w 1124829"/>
              <a:gd name="connsiteY147" fmla="*/ 190796 h 1124826"/>
              <a:gd name="connsiteX148" fmla="*/ 231949 w 1124829"/>
              <a:gd name="connsiteY148" fmla="*/ 174585 h 1124826"/>
              <a:gd name="connsiteX149" fmla="*/ 273101 w 1124829"/>
              <a:gd name="connsiteY149" fmla="*/ 190796 h 1124826"/>
              <a:gd name="connsiteX150" fmla="*/ 290560 w 1124829"/>
              <a:gd name="connsiteY150" fmla="*/ 231949 h 1124826"/>
              <a:gd name="connsiteX151" fmla="*/ 283078 w 1124829"/>
              <a:gd name="connsiteY151" fmla="*/ 260630 h 1124826"/>
              <a:gd name="connsiteX152" fmla="*/ 335453 w 1124829"/>
              <a:gd name="connsiteY152" fmla="*/ 314253 h 1124826"/>
              <a:gd name="connsiteX153" fmla="*/ 548697 w 1124829"/>
              <a:gd name="connsiteY153" fmla="*/ 226960 h 1124826"/>
              <a:gd name="connsiteX154" fmla="*/ 548697 w 1124829"/>
              <a:gd name="connsiteY154" fmla="*/ 150891 h 1124826"/>
              <a:gd name="connsiteX155" fmla="*/ 486345 w 1124829"/>
              <a:gd name="connsiteY155" fmla="*/ 77316 h 1124826"/>
              <a:gd name="connsiteX156" fmla="*/ 562415 w 1124829"/>
              <a:gd name="connsiteY156" fmla="*/ 0 h 112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124829" h="1124826">
                <a:moveTo>
                  <a:pt x="562415" y="1001369"/>
                </a:moveTo>
                <a:cubicBezTo>
                  <a:pt x="536227" y="1001369"/>
                  <a:pt x="515027" y="1022569"/>
                  <a:pt x="515027" y="1047510"/>
                </a:cubicBezTo>
                <a:cubicBezTo>
                  <a:pt x="515027" y="1073697"/>
                  <a:pt x="536227" y="1096144"/>
                  <a:pt x="562415" y="1096144"/>
                </a:cubicBezTo>
                <a:cubicBezTo>
                  <a:pt x="589849" y="1096144"/>
                  <a:pt x="609802" y="1073697"/>
                  <a:pt x="609802" y="1047510"/>
                </a:cubicBezTo>
                <a:cubicBezTo>
                  <a:pt x="609802" y="1022569"/>
                  <a:pt x="589849" y="1001369"/>
                  <a:pt x="562415" y="1001369"/>
                </a:cubicBezTo>
                <a:close/>
                <a:moveTo>
                  <a:pt x="894127" y="864196"/>
                </a:moveTo>
                <a:cubicBezTo>
                  <a:pt x="885397" y="864196"/>
                  <a:pt x="877915" y="866690"/>
                  <a:pt x="872927" y="871678"/>
                </a:cubicBezTo>
                <a:cubicBezTo>
                  <a:pt x="867939" y="876666"/>
                  <a:pt x="864198" y="885395"/>
                  <a:pt x="864198" y="892877"/>
                </a:cubicBezTo>
                <a:cubicBezTo>
                  <a:pt x="864198" y="900360"/>
                  <a:pt x="867939" y="906595"/>
                  <a:pt x="872927" y="912830"/>
                </a:cubicBezTo>
                <a:cubicBezTo>
                  <a:pt x="884151" y="924053"/>
                  <a:pt x="902856" y="924053"/>
                  <a:pt x="914079" y="912830"/>
                </a:cubicBezTo>
                <a:cubicBezTo>
                  <a:pt x="919068" y="906595"/>
                  <a:pt x="921562" y="900360"/>
                  <a:pt x="921562" y="892877"/>
                </a:cubicBezTo>
                <a:cubicBezTo>
                  <a:pt x="921562" y="885395"/>
                  <a:pt x="919068" y="876666"/>
                  <a:pt x="914079" y="871678"/>
                </a:cubicBezTo>
                <a:cubicBezTo>
                  <a:pt x="907844" y="866690"/>
                  <a:pt x="901609" y="864196"/>
                  <a:pt x="894127" y="864196"/>
                </a:cubicBezTo>
                <a:close/>
                <a:moveTo>
                  <a:pt x="231949" y="864196"/>
                </a:moveTo>
                <a:cubicBezTo>
                  <a:pt x="224467" y="864196"/>
                  <a:pt x="218232" y="866690"/>
                  <a:pt x="211997" y="871678"/>
                </a:cubicBezTo>
                <a:cubicBezTo>
                  <a:pt x="207008" y="876666"/>
                  <a:pt x="204514" y="885395"/>
                  <a:pt x="204514" y="892877"/>
                </a:cubicBezTo>
                <a:cubicBezTo>
                  <a:pt x="204514" y="900360"/>
                  <a:pt x="207008" y="906595"/>
                  <a:pt x="211997" y="912830"/>
                </a:cubicBezTo>
                <a:cubicBezTo>
                  <a:pt x="223220" y="924053"/>
                  <a:pt x="241926" y="924053"/>
                  <a:pt x="253149" y="912830"/>
                </a:cubicBezTo>
                <a:cubicBezTo>
                  <a:pt x="258137" y="906595"/>
                  <a:pt x="261878" y="900360"/>
                  <a:pt x="261878" y="892877"/>
                </a:cubicBezTo>
                <a:cubicBezTo>
                  <a:pt x="261878" y="885395"/>
                  <a:pt x="258137" y="876666"/>
                  <a:pt x="253149" y="871678"/>
                </a:cubicBezTo>
                <a:cubicBezTo>
                  <a:pt x="248161" y="866690"/>
                  <a:pt x="240678" y="864196"/>
                  <a:pt x="231949" y="864196"/>
                </a:cubicBezTo>
                <a:close/>
                <a:moveTo>
                  <a:pt x="485776" y="579049"/>
                </a:moveTo>
                <a:cubicBezTo>
                  <a:pt x="445772" y="579049"/>
                  <a:pt x="414518" y="610035"/>
                  <a:pt x="414518" y="650937"/>
                </a:cubicBezTo>
                <a:lnTo>
                  <a:pt x="414518" y="743896"/>
                </a:lnTo>
                <a:cubicBezTo>
                  <a:pt x="414518" y="752572"/>
                  <a:pt x="422019" y="761248"/>
                  <a:pt x="432020" y="761248"/>
                </a:cubicBezTo>
                <a:lnTo>
                  <a:pt x="698301" y="761248"/>
                </a:lnTo>
                <a:cubicBezTo>
                  <a:pt x="708302" y="761248"/>
                  <a:pt x="715802" y="752572"/>
                  <a:pt x="715802" y="743896"/>
                </a:cubicBezTo>
                <a:lnTo>
                  <a:pt x="715802" y="650937"/>
                </a:lnTo>
                <a:cubicBezTo>
                  <a:pt x="715802" y="610035"/>
                  <a:pt x="683299" y="579049"/>
                  <a:pt x="643294" y="579049"/>
                </a:cubicBezTo>
                <a:close/>
                <a:moveTo>
                  <a:pt x="485776" y="549302"/>
                </a:moveTo>
                <a:lnTo>
                  <a:pt x="643294" y="549302"/>
                </a:lnTo>
                <a:cubicBezTo>
                  <a:pt x="699551" y="549302"/>
                  <a:pt x="745806" y="593922"/>
                  <a:pt x="745806" y="650937"/>
                </a:cubicBezTo>
                <a:lnTo>
                  <a:pt x="745806" y="743896"/>
                </a:lnTo>
                <a:cubicBezTo>
                  <a:pt x="745806" y="768685"/>
                  <a:pt x="724553" y="789756"/>
                  <a:pt x="698301" y="789756"/>
                </a:cubicBezTo>
                <a:lnTo>
                  <a:pt x="432020" y="789756"/>
                </a:lnTo>
                <a:cubicBezTo>
                  <a:pt x="405767" y="789756"/>
                  <a:pt x="384515" y="768685"/>
                  <a:pt x="384515" y="743896"/>
                </a:cubicBezTo>
                <a:lnTo>
                  <a:pt x="384515" y="650937"/>
                </a:lnTo>
                <a:cubicBezTo>
                  <a:pt x="384515" y="593922"/>
                  <a:pt x="429520" y="549302"/>
                  <a:pt x="485776" y="549302"/>
                </a:cubicBezTo>
                <a:close/>
                <a:moveTo>
                  <a:pt x="1048760" y="515026"/>
                </a:moveTo>
                <a:cubicBezTo>
                  <a:pt x="1022572" y="515026"/>
                  <a:pt x="1001372" y="536225"/>
                  <a:pt x="1001372" y="562413"/>
                </a:cubicBezTo>
                <a:cubicBezTo>
                  <a:pt x="1001372" y="588601"/>
                  <a:pt x="1022572" y="609800"/>
                  <a:pt x="1048760" y="609800"/>
                </a:cubicBezTo>
                <a:cubicBezTo>
                  <a:pt x="1074947" y="609800"/>
                  <a:pt x="1094900" y="588601"/>
                  <a:pt x="1094900" y="562413"/>
                </a:cubicBezTo>
                <a:cubicBezTo>
                  <a:pt x="1094900" y="536225"/>
                  <a:pt x="1074947" y="515026"/>
                  <a:pt x="1048760" y="515026"/>
                </a:cubicBezTo>
                <a:close/>
                <a:moveTo>
                  <a:pt x="77316" y="515026"/>
                </a:moveTo>
                <a:cubicBezTo>
                  <a:pt x="51129" y="515026"/>
                  <a:pt x="29929" y="536225"/>
                  <a:pt x="29929" y="562413"/>
                </a:cubicBezTo>
                <a:cubicBezTo>
                  <a:pt x="29929" y="588601"/>
                  <a:pt x="51129" y="609800"/>
                  <a:pt x="77316" y="609800"/>
                </a:cubicBezTo>
                <a:cubicBezTo>
                  <a:pt x="103504" y="609800"/>
                  <a:pt x="124704" y="588601"/>
                  <a:pt x="124704" y="562413"/>
                </a:cubicBezTo>
                <a:cubicBezTo>
                  <a:pt x="124704" y="536225"/>
                  <a:pt x="103504" y="515026"/>
                  <a:pt x="77316" y="515026"/>
                </a:cubicBezTo>
                <a:close/>
                <a:moveTo>
                  <a:pt x="559043" y="332075"/>
                </a:moveTo>
                <a:cubicBezTo>
                  <a:pt x="515348" y="332075"/>
                  <a:pt x="480392" y="367031"/>
                  <a:pt x="480392" y="411974"/>
                </a:cubicBezTo>
                <a:cubicBezTo>
                  <a:pt x="480392" y="455669"/>
                  <a:pt x="515348" y="491873"/>
                  <a:pt x="559043" y="491873"/>
                </a:cubicBezTo>
                <a:cubicBezTo>
                  <a:pt x="603986" y="491873"/>
                  <a:pt x="638941" y="455669"/>
                  <a:pt x="638941" y="411974"/>
                </a:cubicBezTo>
                <a:cubicBezTo>
                  <a:pt x="638941" y="367031"/>
                  <a:pt x="603986" y="332075"/>
                  <a:pt x="559043" y="332075"/>
                </a:cubicBezTo>
                <a:close/>
                <a:moveTo>
                  <a:pt x="559043" y="302113"/>
                </a:moveTo>
                <a:cubicBezTo>
                  <a:pt x="618967" y="302113"/>
                  <a:pt x="668904" y="352050"/>
                  <a:pt x="668904" y="411974"/>
                </a:cubicBezTo>
                <a:cubicBezTo>
                  <a:pt x="668904" y="471898"/>
                  <a:pt x="618967" y="520587"/>
                  <a:pt x="559043" y="520587"/>
                </a:cubicBezTo>
                <a:cubicBezTo>
                  <a:pt x="499118" y="520587"/>
                  <a:pt x="450430" y="471898"/>
                  <a:pt x="450430" y="411974"/>
                </a:cubicBezTo>
                <a:cubicBezTo>
                  <a:pt x="450430" y="352050"/>
                  <a:pt x="499118" y="302113"/>
                  <a:pt x="559043" y="302113"/>
                </a:cubicBezTo>
                <a:close/>
                <a:moveTo>
                  <a:pt x="562415" y="255642"/>
                </a:moveTo>
                <a:cubicBezTo>
                  <a:pt x="394064" y="255642"/>
                  <a:pt x="256890" y="392816"/>
                  <a:pt x="256890" y="562413"/>
                </a:cubicBezTo>
                <a:cubicBezTo>
                  <a:pt x="256890" y="730763"/>
                  <a:pt x="394064" y="867937"/>
                  <a:pt x="562415" y="867937"/>
                </a:cubicBezTo>
                <a:cubicBezTo>
                  <a:pt x="732012" y="867937"/>
                  <a:pt x="869186" y="730763"/>
                  <a:pt x="869186" y="562413"/>
                </a:cubicBezTo>
                <a:cubicBezTo>
                  <a:pt x="869186" y="392816"/>
                  <a:pt x="732012" y="255642"/>
                  <a:pt x="562415" y="255642"/>
                </a:cubicBezTo>
                <a:close/>
                <a:moveTo>
                  <a:pt x="894127" y="203267"/>
                </a:moveTo>
                <a:cubicBezTo>
                  <a:pt x="885397" y="203267"/>
                  <a:pt x="877915" y="207008"/>
                  <a:pt x="872927" y="211996"/>
                </a:cubicBezTo>
                <a:cubicBezTo>
                  <a:pt x="867939" y="216984"/>
                  <a:pt x="864198" y="224466"/>
                  <a:pt x="864198" y="231949"/>
                </a:cubicBezTo>
                <a:cubicBezTo>
                  <a:pt x="864198" y="239431"/>
                  <a:pt x="867939" y="246913"/>
                  <a:pt x="872927" y="251901"/>
                </a:cubicBezTo>
                <a:cubicBezTo>
                  <a:pt x="884151" y="263124"/>
                  <a:pt x="902856" y="263124"/>
                  <a:pt x="914079" y="251901"/>
                </a:cubicBezTo>
                <a:cubicBezTo>
                  <a:pt x="919068" y="246913"/>
                  <a:pt x="921562" y="239431"/>
                  <a:pt x="921562" y="231949"/>
                </a:cubicBezTo>
                <a:cubicBezTo>
                  <a:pt x="921562" y="224466"/>
                  <a:pt x="919068" y="216984"/>
                  <a:pt x="914079" y="211996"/>
                </a:cubicBezTo>
                <a:cubicBezTo>
                  <a:pt x="907844" y="207008"/>
                  <a:pt x="901609" y="203267"/>
                  <a:pt x="894127" y="203267"/>
                </a:cubicBezTo>
                <a:close/>
                <a:moveTo>
                  <a:pt x="231949" y="203267"/>
                </a:moveTo>
                <a:cubicBezTo>
                  <a:pt x="224467" y="203267"/>
                  <a:pt x="218232" y="207008"/>
                  <a:pt x="211997" y="211996"/>
                </a:cubicBezTo>
                <a:cubicBezTo>
                  <a:pt x="207008" y="216984"/>
                  <a:pt x="204514" y="224466"/>
                  <a:pt x="204514" y="231949"/>
                </a:cubicBezTo>
                <a:cubicBezTo>
                  <a:pt x="204514" y="239431"/>
                  <a:pt x="207008" y="246913"/>
                  <a:pt x="211997" y="251901"/>
                </a:cubicBezTo>
                <a:cubicBezTo>
                  <a:pt x="223220" y="263124"/>
                  <a:pt x="241926" y="263124"/>
                  <a:pt x="253149" y="251901"/>
                </a:cubicBezTo>
                <a:cubicBezTo>
                  <a:pt x="258137" y="246913"/>
                  <a:pt x="261878" y="239431"/>
                  <a:pt x="261878" y="231949"/>
                </a:cubicBezTo>
                <a:cubicBezTo>
                  <a:pt x="261878" y="224466"/>
                  <a:pt x="258137" y="216984"/>
                  <a:pt x="253149" y="211996"/>
                </a:cubicBezTo>
                <a:cubicBezTo>
                  <a:pt x="248161" y="207008"/>
                  <a:pt x="240678" y="203267"/>
                  <a:pt x="231949" y="203267"/>
                </a:cubicBezTo>
                <a:close/>
                <a:moveTo>
                  <a:pt x="562415" y="29929"/>
                </a:moveTo>
                <a:cubicBezTo>
                  <a:pt x="536227" y="29929"/>
                  <a:pt x="515027" y="51128"/>
                  <a:pt x="515027" y="77316"/>
                </a:cubicBezTo>
                <a:cubicBezTo>
                  <a:pt x="515027" y="102257"/>
                  <a:pt x="536227" y="123457"/>
                  <a:pt x="562415" y="123457"/>
                </a:cubicBezTo>
                <a:cubicBezTo>
                  <a:pt x="589849" y="123457"/>
                  <a:pt x="609802" y="102257"/>
                  <a:pt x="609802" y="77316"/>
                </a:cubicBezTo>
                <a:cubicBezTo>
                  <a:pt x="609802" y="51128"/>
                  <a:pt x="589849" y="29929"/>
                  <a:pt x="562415" y="29929"/>
                </a:cubicBezTo>
                <a:close/>
                <a:moveTo>
                  <a:pt x="562415" y="0"/>
                </a:moveTo>
                <a:cubicBezTo>
                  <a:pt x="606061" y="0"/>
                  <a:pt x="639731" y="33670"/>
                  <a:pt x="639731" y="77316"/>
                </a:cubicBezTo>
                <a:cubicBezTo>
                  <a:pt x="639731" y="114727"/>
                  <a:pt x="613543" y="144656"/>
                  <a:pt x="577379" y="150891"/>
                </a:cubicBezTo>
                <a:lnTo>
                  <a:pt x="577379" y="226960"/>
                </a:lnTo>
                <a:cubicBezTo>
                  <a:pt x="659683" y="230702"/>
                  <a:pt x="733259" y="263124"/>
                  <a:pt x="789376" y="314253"/>
                </a:cubicBezTo>
                <a:lnTo>
                  <a:pt x="842998" y="260630"/>
                </a:lnTo>
                <a:cubicBezTo>
                  <a:pt x="838010" y="253148"/>
                  <a:pt x="835516" y="241925"/>
                  <a:pt x="835516" y="231949"/>
                </a:cubicBezTo>
                <a:cubicBezTo>
                  <a:pt x="835516" y="215737"/>
                  <a:pt x="840504" y="202020"/>
                  <a:pt x="851727" y="190796"/>
                </a:cubicBezTo>
                <a:cubicBezTo>
                  <a:pt x="862951" y="179573"/>
                  <a:pt x="877915" y="174585"/>
                  <a:pt x="894127" y="174585"/>
                </a:cubicBezTo>
                <a:cubicBezTo>
                  <a:pt x="909091" y="174585"/>
                  <a:pt x="922809" y="179573"/>
                  <a:pt x="934032" y="190796"/>
                </a:cubicBezTo>
                <a:cubicBezTo>
                  <a:pt x="945255" y="202020"/>
                  <a:pt x="951491" y="215737"/>
                  <a:pt x="951491" y="231949"/>
                </a:cubicBezTo>
                <a:cubicBezTo>
                  <a:pt x="951491" y="246913"/>
                  <a:pt x="945255" y="261877"/>
                  <a:pt x="934032" y="273101"/>
                </a:cubicBezTo>
                <a:cubicBezTo>
                  <a:pt x="922809" y="284324"/>
                  <a:pt x="909091" y="290559"/>
                  <a:pt x="894127" y="290559"/>
                </a:cubicBezTo>
                <a:cubicBezTo>
                  <a:pt x="882903" y="290559"/>
                  <a:pt x="872927" y="286818"/>
                  <a:pt x="864198" y="281830"/>
                </a:cubicBezTo>
                <a:lnTo>
                  <a:pt x="810575" y="335453"/>
                </a:lnTo>
                <a:cubicBezTo>
                  <a:pt x="862951" y="392816"/>
                  <a:pt x="894127" y="466391"/>
                  <a:pt x="897868" y="547449"/>
                </a:cubicBezTo>
                <a:lnTo>
                  <a:pt x="973937" y="547449"/>
                </a:lnTo>
                <a:cubicBezTo>
                  <a:pt x="980172" y="512532"/>
                  <a:pt x="1011348" y="485097"/>
                  <a:pt x="1048760" y="485097"/>
                </a:cubicBezTo>
                <a:cubicBezTo>
                  <a:pt x="1091159" y="485097"/>
                  <a:pt x="1124829" y="520014"/>
                  <a:pt x="1124829" y="562413"/>
                </a:cubicBezTo>
                <a:cubicBezTo>
                  <a:pt x="1124829" y="604812"/>
                  <a:pt x="1091159" y="638482"/>
                  <a:pt x="1048760" y="638482"/>
                </a:cubicBezTo>
                <a:cubicBezTo>
                  <a:pt x="1011348" y="638482"/>
                  <a:pt x="980172" y="612294"/>
                  <a:pt x="973937" y="577377"/>
                </a:cubicBezTo>
                <a:lnTo>
                  <a:pt x="897868" y="577377"/>
                </a:lnTo>
                <a:cubicBezTo>
                  <a:pt x="894127" y="658435"/>
                  <a:pt x="862951" y="732010"/>
                  <a:pt x="810575" y="789373"/>
                </a:cubicBezTo>
                <a:lnTo>
                  <a:pt x="864198" y="841749"/>
                </a:lnTo>
                <a:cubicBezTo>
                  <a:pt x="872927" y="838008"/>
                  <a:pt x="882903" y="834267"/>
                  <a:pt x="894127" y="834267"/>
                </a:cubicBezTo>
                <a:cubicBezTo>
                  <a:pt x="909091" y="834267"/>
                  <a:pt x="922809" y="840502"/>
                  <a:pt x="934032" y="851725"/>
                </a:cubicBezTo>
                <a:cubicBezTo>
                  <a:pt x="945255" y="862949"/>
                  <a:pt x="951491" y="876666"/>
                  <a:pt x="951491" y="892877"/>
                </a:cubicBezTo>
                <a:cubicBezTo>
                  <a:pt x="951491" y="907842"/>
                  <a:pt x="945255" y="922806"/>
                  <a:pt x="934032" y="934030"/>
                </a:cubicBezTo>
                <a:cubicBezTo>
                  <a:pt x="922809" y="945253"/>
                  <a:pt x="909091" y="950241"/>
                  <a:pt x="894127" y="950241"/>
                </a:cubicBezTo>
                <a:cubicBezTo>
                  <a:pt x="877915" y="950241"/>
                  <a:pt x="862951" y="945253"/>
                  <a:pt x="851727" y="934030"/>
                </a:cubicBezTo>
                <a:cubicBezTo>
                  <a:pt x="840504" y="922806"/>
                  <a:pt x="835516" y="907842"/>
                  <a:pt x="835516" y="892877"/>
                </a:cubicBezTo>
                <a:cubicBezTo>
                  <a:pt x="835516" y="881654"/>
                  <a:pt x="838010" y="871678"/>
                  <a:pt x="842998" y="864196"/>
                </a:cubicBezTo>
                <a:lnTo>
                  <a:pt x="789376" y="809326"/>
                </a:lnTo>
                <a:cubicBezTo>
                  <a:pt x="733259" y="861701"/>
                  <a:pt x="659683" y="894124"/>
                  <a:pt x="577379" y="896619"/>
                </a:cubicBezTo>
                <a:lnTo>
                  <a:pt x="577379" y="972688"/>
                </a:lnTo>
                <a:cubicBezTo>
                  <a:pt x="613543" y="980170"/>
                  <a:pt x="639731" y="1011346"/>
                  <a:pt x="639731" y="1047510"/>
                </a:cubicBezTo>
                <a:cubicBezTo>
                  <a:pt x="639731" y="1089909"/>
                  <a:pt x="606061" y="1124826"/>
                  <a:pt x="562415" y="1124826"/>
                </a:cubicBezTo>
                <a:cubicBezTo>
                  <a:pt x="521262" y="1124826"/>
                  <a:pt x="486345" y="1089909"/>
                  <a:pt x="486345" y="1047510"/>
                </a:cubicBezTo>
                <a:cubicBezTo>
                  <a:pt x="486345" y="1011346"/>
                  <a:pt x="512533" y="980170"/>
                  <a:pt x="548697" y="972688"/>
                </a:cubicBezTo>
                <a:lnTo>
                  <a:pt x="548697" y="896619"/>
                </a:lnTo>
                <a:cubicBezTo>
                  <a:pt x="466393" y="894124"/>
                  <a:pt x="392817" y="861701"/>
                  <a:pt x="335453" y="809326"/>
                </a:cubicBezTo>
                <a:lnTo>
                  <a:pt x="283078" y="864196"/>
                </a:lnTo>
                <a:cubicBezTo>
                  <a:pt x="288066" y="871678"/>
                  <a:pt x="290560" y="881654"/>
                  <a:pt x="290560" y="892877"/>
                </a:cubicBezTo>
                <a:cubicBezTo>
                  <a:pt x="290560" y="907842"/>
                  <a:pt x="285572" y="922806"/>
                  <a:pt x="273101" y="934030"/>
                </a:cubicBezTo>
                <a:cubicBezTo>
                  <a:pt x="263125" y="945253"/>
                  <a:pt x="248161" y="950241"/>
                  <a:pt x="231949" y="950241"/>
                </a:cubicBezTo>
                <a:cubicBezTo>
                  <a:pt x="216985" y="950241"/>
                  <a:pt x="202020" y="945253"/>
                  <a:pt x="190797" y="934030"/>
                </a:cubicBezTo>
                <a:cubicBezTo>
                  <a:pt x="180821" y="922806"/>
                  <a:pt x="174585" y="907842"/>
                  <a:pt x="174585" y="892877"/>
                </a:cubicBezTo>
                <a:cubicBezTo>
                  <a:pt x="174585" y="876666"/>
                  <a:pt x="180821" y="861701"/>
                  <a:pt x="190797" y="851725"/>
                </a:cubicBezTo>
                <a:cubicBezTo>
                  <a:pt x="202020" y="840502"/>
                  <a:pt x="216985" y="834267"/>
                  <a:pt x="231949" y="834267"/>
                </a:cubicBezTo>
                <a:cubicBezTo>
                  <a:pt x="243173" y="834267"/>
                  <a:pt x="253149" y="838008"/>
                  <a:pt x="261878" y="841749"/>
                </a:cubicBezTo>
                <a:lnTo>
                  <a:pt x="315501" y="789373"/>
                </a:lnTo>
                <a:cubicBezTo>
                  <a:pt x="263125" y="732010"/>
                  <a:pt x="230702" y="658435"/>
                  <a:pt x="228208" y="577377"/>
                </a:cubicBezTo>
                <a:lnTo>
                  <a:pt x="152139" y="577377"/>
                </a:lnTo>
                <a:cubicBezTo>
                  <a:pt x="145904" y="612294"/>
                  <a:pt x="113481" y="638482"/>
                  <a:pt x="77316" y="638482"/>
                </a:cubicBezTo>
                <a:cubicBezTo>
                  <a:pt x="34917" y="638482"/>
                  <a:pt x="0" y="604812"/>
                  <a:pt x="0" y="562413"/>
                </a:cubicBezTo>
                <a:cubicBezTo>
                  <a:pt x="0" y="520014"/>
                  <a:pt x="34917" y="485097"/>
                  <a:pt x="77316" y="485097"/>
                </a:cubicBezTo>
                <a:cubicBezTo>
                  <a:pt x="113481" y="485097"/>
                  <a:pt x="145904" y="512532"/>
                  <a:pt x="152139" y="547449"/>
                </a:cubicBezTo>
                <a:lnTo>
                  <a:pt x="228208" y="547449"/>
                </a:lnTo>
                <a:cubicBezTo>
                  <a:pt x="230702" y="466391"/>
                  <a:pt x="263125" y="392816"/>
                  <a:pt x="315501" y="335453"/>
                </a:cubicBezTo>
                <a:lnTo>
                  <a:pt x="261878" y="281830"/>
                </a:lnTo>
                <a:cubicBezTo>
                  <a:pt x="253149" y="286818"/>
                  <a:pt x="243173" y="290559"/>
                  <a:pt x="231949" y="290559"/>
                </a:cubicBezTo>
                <a:cubicBezTo>
                  <a:pt x="216985" y="290559"/>
                  <a:pt x="202020" y="284324"/>
                  <a:pt x="190797" y="273101"/>
                </a:cubicBezTo>
                <a:cubicBezTo>
                  <a:pt x="180821" y="261877"/>
                  <a:pt x="174585" y="246913"/>
                  <a:pt x="174585" y="231949"/>
                </a:cubicBezTo>
                <a:cubicBezTo>
                  <a:pt x="174585" y="215737"/>
                  <a:pt x="180821" y="202020"/>
                  <a:pt x="190797" y="190796"/>
                </a:cubicBezTo>
                <a:cubicBezTo>
                  <a:pt x="202020" y="179573"/>
                  <a:pt x="216985" y="174585"/>
                  <a:pt x="231949" y="174585"/>
                </a:cubicBezTo>
                <a:cubicBezTo>
                  <a:pt x="248161" y="174585"/>
                  <a:pt x="263125" y="179573"/>
                  <a:pt x="273101" y="190796"/>
                </a:cubicBezTo>
                <a:cubicBezTo>
                  <a:pt x="285572" y="202020"/>
                  <a:pt x="290560" y="215737"/>
                  <a:pt x="290560" y="231949"/>
                </a:cubicBezTo>
                <a:cubicBezTo>
                  <a:pt x="290560" y="241925"/>
                  <a:pt x="288066" y="253148"/>
                  <a:pt x="283078" y="260630"/>
                </a:cubicBezTo>
                <a:lnTo>
                  <a:pt x="335453" y="314253"/>
                </a:lnTo>
                <a:cubicBezTo>
                  <a:pt x="392817" y="263124"/>
                  <a:pt x="466393" y="230702"/>
                  <a:pt x="548697" y="226960"/>
                </a:cubicBezTo>
                <a:lnTo>
                  <a:pt x="548697" y="150891"/>
                </a:lnTo>
                <a:cubicBezTo>
                  <a:pt x="512533" y="144656"/>
                  <a:pt x="486345" y="114727"/>
                  <a:pt x="486345" y="77316"/>
                </a:cubicBezTo>
                <a:cubicBezTo>
                  <a:pt x="486345" y="33670"/>
                  <a:pt x="521262" y="0"/>
                  <a:pt x="562415" y="0"/>
                </a:cubicBezTo>
                <a:close/>
              </a:path>
            </a:pathLst>
          </a:custGeom>
          <a:solidFill>
            <a:schemeClr val="bg1"/>
          </a:solidFill>
          <a:ln>
            <a:noFill/>
          </a:ln>
          <a:effectLst/>
        </p:spPr>
        <p:txBody>
          <a:bodyPr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0" name="Freeform 438">
            <a:extLst>
              <a:ext uri="{FF2B5EF4-FFF2-40B4-BE49-F238E27FC236}">
                <a16:creationId xmlns:a16="http://schemas.microsoft.com/office/drawing/2014/main" id="{795A41CC-C00B-2E4C-B1A5-5BA1AD2DF517}"/>
              </a:ext>
            </a:extLst>
          </p:cNvPr>
          <p:cNvSpPr>
            <a:spLocks noChangeArrowheads="1"/>
          </p:cNvSpPr>
          <p:nvPr/>
        </p:nvSpPr>
        <p:spPr bwMode="auto">
          <a:xfrm>
            <a:off x="1761794" y="1636934"/>
            <a:ext cx="1098989" cy="1055426"/>
          </a:xfrm>
          <a:custGeom>
            <a:avLst/>
            <a:gdLst>
              <a:gd name="T0" fmla="*/ 1627 w 1628"/>
              <a:gd name="T1" fmla="*/ 814 h 1630"/>
              <a:gd name="T2" fmla="*/ 1627 w 1628"/>
              <a:gd name="T3" fmla="*/ 814 h 1630"/>
              <a:gd name="T4" fmla="*/ 814 w 1628"/>
              <a:gd name="T5" fmla="*/ 1629 h 1630"/>
              <a:gd name="T6" fmla="*/ 814 w 1628"/>
              <a:gd name="T7" fmla="*/ 1629 h 1630"/>
              <a:gd name="T8" fmla="*/ 0 w 1628"/>
              <a:gd name="T9" fmla="*/ 814 h 1630"/>
              <a:gd name="T10" fmla="*/ 0 w 1628"/>
              <a:gd name="T11" fmla="*/ 814 h 1630"/>
              <a:gd name="T12" fmla="*/ 814 w 1628"/>
              <a:gd name="T13" fmla="*/ 0 h 1630"/>
              <a:gd name="T14" fmla="*/ 814 w 1628"/>
              <a:gd name="T15" fmla="*/ 0 h 1630"/>
              <a:gd name="T16" fmla="*/ 1627 w 1628"/>
              <a:gd name="T17" fmla="*/ 814 h 1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8" h="1630">
                <a:moveTo>
                  <a:pt x="1627" y="814"/>
                </a:moveTo>
                <a:lnTo>
                  <a:pt x="1627" y="814"/>
                </a:lnTo>
                <a:cubicBezTo>
                  <a:pt x="1627" y="1264"/>
                  <a:pt x="1264" y="1629"/>
                  <a:pt x="814" y="1629"/>
                </a:cubicBezTo>
                <a:lnTo>
                  <a:pt x="814" y="1629"/>
                </a:lnTo>
                <a:cubicBezTo>
                  <a:pt x="364" y="1629"/>
                  <a:pt x="0" y="1264"/>
                  <a:pt x="0" y="814"/>
                </a:cubicBezTo>
                <a:lnTo>
                  <a:pt x="0" y="814"/>
                </a:lnTo>
                <a:cubicBezTo>
                  <a:pt x="0" y="365"/>
                  <a:pt x="364" y="0"/>
                  <a:pt x="814" y="0"/>
                </a:cubicBezTo>
                <a:lnTo>
                  <a:pt x="814" y="0"/>
                </a:lnTo>
                <a:cubicBezTo>
                  <a:pt x="1264" y="0"/>
                  <a:pt x="1627" y="365"/>
                  <a:pt x="1627" y="814"/>
                </a:cubicBezTo>
              </a:path>
            </a:pathLst>
          </a:custGeom>
          <a:solidFill>
            <a:srgbClr val="243FF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1" name="Freeform 20">
            <a:extLst>
              <a:ext uri="{FF2B5EF4-FFF2-40B4-BE49-F238E27FC236}">
                <a16:creationId xmlns:a16="http://schemas.microsoft.com/office/drawing/2014/main" id="{B7B3F509-BD9C-7940-B0C1-0DDDA376E554}"/>
              </a:ext>
            </a:extLst>
          </p:cNvPr>
          <p:cNvSpPr>
            <a:spLocks noChangeArrowheads="1"/>
          </p:cNvSpPr>
          <p:nvPr/>
        </p:nvSpPr>
        <p:spPr bwMode="auto">
          <a:xfrm>
            <a:off x="2008993" y="1761336"/>
            <a:ext cx="606898" cy="657794"/>
          </a:xfrm>
          <a:custGeom>
            <a:avLst/>
            <a:gdLst>
              <a:gd name="connsiteX0" fmla="*/ 857591 w 1119340"/>
              <a:gd name="connsiteY0" fmla="*/ 856358 h 1113843"/>
              <a:gd name="connsiteX1" fmla="*/ 878576 w 1119340"/>
              <a:gd name="connsiteY1" fmla="*/ 856358 h 1113843"/>
              <a:gd name="connsiteX2" fmla="*/ 931655 w 1119340"/>
              <a:gd name="connsiteY2" fmla="*/ 910671 h 1113843"/>
              <a:gd name="connsiteX3" fmla="*/ 946467 w 1119340"/>
              <a:gd name="connsiteY3" fmla="*/ 899562 h 1113843"/>
              <a:gd name="connsiteX4" fmla="*/ 960046 w 1119340"/>
              <a:gd name="connsiteY4" fmla="*/ 913140 h 1113843"/>
              <a:gd name="connsiteX5" fmla="*/ 960046 w 1119340"/>
              <a:gd name="connsiteY5" fmla="*/ 945234 h 1113843"/>
              <a:gd name="connsiteX6" fmla="*/ 960046 w 1119340"/>
              <a:gd name="connsiteY6" fmla="*/ 948937 h 1113843"/>
              <a:gd name="connsiteX7" fmla="*/ 960046 w 1119340"/>
              <a:gd name="connsiteY7" fmla="*/ 950172 h 1113843"/>
              <a:gd name="connsiteX8" fmla="*/ 957577 w 1119340"/>
              <a:gd name="connsiteY8" fmla="*/ 953875 h 1113843"/>
              <a:gd name="connsiteX9" fmla="*/ 956342 w 1119340"/>
              <a:gd name="connsiteY9" fmla="*/ 955109 h 1113843"/>
              <a:gd name="connsiteX10" fmla="*/ 955108 w 1119340"/>
              <a:gd name="connsiteY10" fmla="*/ 956344 h 1113843"/>
              <a:gd name="connsiteX11" fmla="*/ 951405 w 1119340"/>
              <a:gd name="connsiteY11" fmla="*/ 958812 h 1113843"/>
              <a:gd name="connsiteX12" fmla="*/ 950170 w 1119340"/>
              <a:gd name="connsiteY12" fmla="*/ 958812 h 1113843"/>
              <a:gd name="connsiteX13" fmla="*/ 948936 w 1119340"/>
              <a:gd name="connsiteY13" fmla="*/ 960047 h 1113843"/>
              <a:gd name="connsiteX14" fmla="*/ 946467 w 1119340"/>
              <a:gd name="connsiteY14" fmla="*/ 960047 h 1113843"/>
              <a:gd name="connsiteX15" fmla="*/ 914373 w 1119340"/>
              <a:gd name="connsiteY15" fmla="*/ 960047 h 1113843"/>
              <a:gd name="connsiteX16" fmla="*/ 899560 w 1119340"/>
              <a:gd name="connsiteY16" fmla="*/ 945234 h 1113843"/>
              <a:gd name="connsiteX17" fmla="*/ 911904 w 1119340"/>
              <a:gd name="connsiteY17" fmla="*/ 930421 h 1113843"/>
              <a:gd name="connsiteX18" fmla="*/ 857591 w 1119340"/>
              <a:gd name="connsiteY18" fmla="*/ 877343 h 1113843"/>
              <a:gd name="connsiteX19" fmla="*/ 857591 w 1119340"/>
              <a:gd name="connsiteY19" fmla="*/ 856358 h 1113843"/>
              <a:gd name="connsiteX20" fmla="*/ 241080 w 1119340"/>
              <a:gd name="connsiteY20" fmla="*/ 856358 h 1113843"/>
              <a:gd name="connsiteX21" fmla="*/ 261832 w 1119340"/>
              <a:gd name="connsiteY21" fmla="*/ 856358 h 1113843"/>
              <a:gd name="connsiteX22" fmla="*/ 261832 w 1119340"/>
              <a:gd name="connsiteY22" fmla="*/ 877343 h 1113843"/>
              <a:gd name="connsiteX23" fmla="*/ 208122 w 1119340"/>
              <a:gd name="connsiteY23" fmla="*/ 930421 h 1113843"/>
              <a:gd name="connsiteX24" fmla="*/ 220329 w 1119340"/>
              <a:gd name="connsiteY24" fmla="*/ 945234 h 1113843"/>
              <a:gd name="connsiteX25" fmla="*/ 205681 w 1119340"/>
              <a:gd name="connsiteY25" fmla="*/ 960047 h 1113843"/>
              <a:gd name="connsiteX26" fmla="*/ 173943 w 1119340"/>
              <a:gd name="connsiteY26" fmla="*/ 960047 h 1113843"/>
              <a:gd name="connsiteX27" fmla="*/ 170281 w 1119340"/>
              <a:gd name="connsiteY27" fmla="*/ 958812 h 1113843"/>
              <a:gd name="connsiteX28" fmla="*/ 166619 w 1119340"/>
              <a:gd name="connsiteY28" fmla="*/ 957578 h 1113843"/>
              <a:gd name="connsiteX29" fmla="*/ 164178 w 1119340"/>
              <a:gd name="connsiteY29" fmla="*/ 955109 h 1113843"/>
              <a:gd name="connsiteX30" fmla="*/ 162957 w 1119340"/>
              <a:gd name="connsiteY30" fmla="*/ 953875 h 1113843"/>
              <a:gd name="connsiteX31" fmla="*/ 160516 w 1119340"/>
              <a:gd name="connsiteY31" fmla="*/ 950172 h 1113843"/>
              <a:gd name="connsiteX32" fmla="*/ 159295 w 1119340"/>
              <a:gd name="connsiteY32" fmla="*/ 946469 h 1113843"/>
              <a:gd name="connsiteX33" fmla="*/ 159295 w 1119340"/>
              <a:gd name="connsiteY33" fmla="*/ 945234 h 1113843"/>
              <a:gd name="connsiteX34" fmla="*/ 159295 w 1119340"/>
              <a:gd name="connsiteY34" fmla="*/ 913140 h 1113843"/>
              <a:gd name="connsiteX35" fmla="*/ 173943 w 1119340"/>
              <a:gd name="connsiteY35" fmla="*/ 899562 h 1113843"/>
              <a:gd name="connsiteX36" fmla="*/ 188591 w 1119340"/>
              <a:gd name="connsiteY36" fmla="*/ 910671 h 1113843"/>
              <a:gd name="connsiteX37" fmla="*/ 1082704 w 1119340"/>
              <a:gd name="connsiteY37" fmla="*/ 523099 h 1113843"/>
              <a:gd name="connsiteX38" fmla="*/ 1093260 w 1119340"/>
              <a:gd name="connsiteY38" fmla="*/ 526881 h 1113843"/>
              <a:gd name="connsiteX39" fmla="*/ 1114372 w 1119340"/>
              <a:gd name="connsiteY39" fmla="*/ 549573 h 1113843"/>
              <a:gd name="connsiteX40" fmla="*/ 1118098 w 1119340"/>
              <a:gd name="connsiteY40" fmla="*/ 553355 h 1113843"/>
              <a:gd name="connsiteX41" fmla="*/ 1118098 w 1119340"/>
              <a:gd name="connsiteY41" fmla="*/ 555877 h 1113843"/>
              <a:gd name="connsiteX42" fmla="*/ 1119340 w 1119340"/>
              <a:gd name="connsiteY42" fmla="*/ 559659 h 1113843"/>
              <a:gd name="connsiteX43" fmla="*/ 1119340 w 1119340"/>
              <a:gd name="connsiteY43" fmla="*/ 560920 h 1113843"/>
              <a:gd name="connsiteX44" fmla="*/ 1118098 w 1119340"/>
              <a:gd name="connsiteY44" fmla="*/ 565962 h 1113843"/>
              <a:gd name="connsiteX45" fmla="*/ 1114372 w 1119340"/>
              <a:gd name="connsiteY45" fmla="*/ 569744 h 1113843"/>
              <a:gd name="connsiteX46" fmla="*/ 1114372 w 1119340"/>
              <a:gd name="connsiteY46" fmla="*/ 571005 h 1113843"/>
              <a:gd name="connsiteX47" fmla="*/ 1093260 w 1119340"/>
              <a:gd name="connsiteY47" fmla="*/ 592437 h 1113843"/>
              <a:gd name="connsiteX48" fmla="*/ 1082083 w 1119340"/>
              <a:gd name="connsiteY48" fmla="*/ 597480 h 1113843"/>
              <a:gd name="connsiteX49" fmla="*/ 1072148 w 1119340"/>
              <a:gd name="connsiteY49" fmla="*/ 592437 h 1113843"/>
              <a:gd name="connsiteX50" fmla="*/ 1069664 w 1119340"/>
              <a:gd name="connsiteY50" fmla="*/ 574787 h 1113843"/>
              <a:gd name="connsiteX51" fmla="*/ 993908 w 1119340"/>
              <a:gd name="connsiteY51" fmla="*/ 574787 h 1113843"/>
              <a:gd name="connsiteX52" fmla="*/ 977763 w 1119340"/>
              <a:gd name="connsiteY52" fmla="*/ 559659 h 1113843"/>
              <a:gd name="connsiteX53" fmla="*/ 993908 w 1119340"/>
              <a:gd name="connsiteY53" fmla="*/ 545791 h 1113843"/>
              <a:gd name="connsiteX54" fmla="*/ 1069664 w 1119340"/>
              <a:gd name="connsiteY54" fmla="*/ 545791 h 1113843"/>
              <a:gd name="connsiteX55" fmla="*/ 1072148 w 1119340"/>
              <a:gd name="connsiteY55" fmla="*/ 526881 h 1113843"/>
              <a:gd name="connsiteX56" fmla="*/ 1082704 w 1119340"/>
              <a:gd name="connsiteY56" fmla="*/ 523099 h 1113843"/>
              <a:gd name="connsiteX57" fmla="*/ 37114 w 1119340"/>
              <a:gd name="connsiteY57" fmla="*/ 523099 h 1113843"/>
              <a:gd name="connsiteX58" fmla="*/ 47606 w 1119340"/>
              <a:gd name="connsiteY58" fmla="*/ 526881 h 1113843"/>
              <a:gd name="connsiteX59" fmla="*/ 48859 w 1119340"/>
              <a:gd name="connsiteY59" fmla="*/ 545791 h 1113843"/>
              <a:gd name="connsiteX60" fmla="*/ 126533 w 1119340"/>
              <a:gd name="connsiteY60" fmla="*/ 545791 h 1113843"/>
              <a:gd name="connsiteX61" fmla="*/ 141566 w 1119340"/>
              <a:gd name="connsiteY61" fmla="*/ 559659 h 1113843"/>
              <a:gd name="connsiteX62" fmla="*/ 126533 w 1119340"/>
              <a:gd name="connsiteY62" fmla="*/ 574787 h 1113843"/>
              <a:gd name="connsiteX63" fmla="*/ 50112 w 1119340"/>
              <a:gd name="connsiteY63" fmla="*/ 574787 h 1113843"/>
              <a:gd name="connsiteX64" fmla="*/ 47606 w 1119340"/>
              <a:gd name="connsiteY64" fmla="*/ 592437 h 1113843"/>
              <a:gd name="connsiteX65" fmla="*/ 37584 w 1119340"/>
              <a:gd name="connsiteY65" fmla="*/ 597480 h 1113843"/>
              <a:gd name="connsiteX66" fmla="*/ 27562 w 1119340"/>
              <a:gd name="connsiteY66" fmla="*/ 592437 h 1113843"/>
              <a:gd name="connsiteX67" fmla="*/ 3758 w 1119340"/>
              <a:gd name="connsiteY67" fmla="*/ 571005 h 1113843"/>
              <a:gd name="connsiteX68" fmla="*/ 1253 w 1119340"/>
              <a:gd name="connsiteY68" fmla="*/ 565962 h 1113843"/>
              <a:gd name="connsiteX69" fmla="*/ 1253 w 1119340"/>
              <a:gd name="connsiteY69" fmla="*/ 564702 h 1113843"/>
              <a:gd name="connsiteX70" fmla="*/ 0 w 1119340"/>
              <a:gd name="connsiteY70" fmla="*/ 560920 h 1113843"/>
              <a:gd name="connsiteX71" fmla="*/ 0 w 1119340"/>
              <a:gd name="connsiteY71" fmla="*/ 559659 h 1113843"/>
              <a:gd name="connsiteX72" fmla="*/ 1253 w 1119340"/>
              <a:gd name="connsiteY72" fmla="*/ 554616 h 1113843"/>
              <a:gd name="connsiteX73" fmla="*/ 3758 w 1119340"/>
              <a:gd name="connsiteY73" fmla="*/ 549573 h 1113843"/>
              <a:gd name="connsiteX74" fmla="*/ 27562 w 1119340"/>
              <a:gd name="connsiteY74" fmla="*/ 526881 h 1113843"/>
              <a:gd name="connsiteX75" fmla="*/ 37114 w 1119340"/>
              <a:gd name="connsiteY75" fmla="*/ 523099 h 1113843"/>
              <a:gd name="connsiteX76" fmla="*/ 465303 w 1119340"/>
              <a:gd name="connsiteY76" fmla="*/ 299014 h 1113843"/>
              <a:gd name="connsiteX77" fmla="*/ 392255 w 1119340"/>
              <a:gd name="connsiteY77" fmla="*/ 363702 h 1113843"/>
              <a:gd name="connsiteX78" fmla="*/ 392255 w 1119340"/>
              <a:gd name="connsiteY78" fmla="*/ 393559 h 1113843"/>
              <a:gd name="connsiteX79" fmla="*/ 392255 w 1119340"/>
              <a:gd name="connsiteY79" fmla="*/ 466956 h 1113843"/>
              <a:gd name="connsiteX80" fmla="*/ 392255 w 1119340"/>
              <a:gd name="connsiteY80" fmla="*/ 662266 h 1113843"/>
              <a:gd name="connsiteX81" fmla="*/ 413303 w 1119340"/>
              <a:gd name="connsiteY81" fmla="*/ 689634 h 1113843"/>
              <a:gd name="connsiteX82" fmla="*/ 434350 w 1119340"/>
              <a:gd name="connsiteY82" fmla="*/ 662266 h 1113843"/>
              <a:gd name="connsiteX83" fmla="*/ 434350 w 1119340"/>
              <a:gd name="connsiteY83" fmla="*/ 629921 h 1113843"/>
              <a:gd name="connsiteX84" fmla="*/ 434350 w 1119340"/>
              <a:gd name="connsiteY84" fmla="*/ 381119 h 1113843"/>
              <a:gd name="connsiteX85" fmla="*/ 449208 w 1119340"/>
              <a:gd name="connsiteY85" fmla="*/ 367434 h 1113843"/>
              <a:gd name="connsiteX86" fmla="*/ 464065 w 1119340"/>
              <a:gd name="connsiteY86" fmla="*/ 381119 h 1113843"/>
              <a:gd name="connsiteX87" fmla="*/ 464065 w 1119340"/>
              <a:gd name="connsiteY87" fmla="*/ 629921 h 1113843"/>
              <a:gd name="connsiteX88" fmla="*/ 464065 w 1119340"/>
              <a:gd name="connsiteY88" fmla="*/ 662266 h 1113843"/>
              <a:gd name="connsiteX89" fmla="*/ 464065 w 1119340"/>
              <a:gd name="connsiteY89" fmla="*/ 1057863 h 1113843"/>
              <a:gd name="connsiteX90" fmla="*/ 503685 w 1119340"/>
              <a:gd name="connsiteY90" fmla="*/ 1085231 h 1113843"/>
              <a:gd name="connsiteX91" fmla="*/ 542066 w 1119340"/>
              <a:gd name="connsiteY91" fmla="*/ 1057863 h 1113843"/>
              <a:gd name="connsiteX92" fmla="*/ 542066 w 1119340"/>
              <a:gd name="connsiteY92" fmla="*/ 709538 h 1113843"/>
              <a:gd name="connsiteX93" fmla="*/ 556923 w 1119340"/>
              <a:gd name="connsiteY93" fmla="*/ 694610 h 1113843"/>
              <a:gd name="connsiteX94" fmla="*/ 570543 w 1119340"/>
              <a:gd name="connsiteY94" fmla="*/ 709538 h 1113843"/>
              <a:gd name="connsiteX95" fmla="*/ 570543 w 1119340"/>
              <a:gd name="connsiteY95" fmla="*/ 1057863 h 1113843"/>
              <a:gd name="connsiteX96" fmla="*/ 610162 w 1119340"/>
              <a:gd name="connsiteY96" fmla="*/ 1085231 h 1113843"/>
              <a:gd name="connsiteX97" fmla="*/ 649782 w 1119340"/>
              <a:gd name="connsiteY97" fmla="*/ 1057863 h 1113843"/>
              <a:gd name="connsiteX98" fmla="*/ 649782 w 1119340"/>
              <a:gd name="connsiteY98" fmla="*/ 629921 h 1113843"/>
              <a:gd name="connsiteX99" fmla="*/ 649782 w 1119340"/>
              <a:gd name="connsiteY99" fmla="*/ 381119 h 1113843"/>
              <a:gd name="connsiteX100" fmla="*/ 664639 w 1119340"/>
              <a:gd name="connsiteY100" fmla="*/ 367434 h 1113843"/>
              <a:gd name="connsiteX101" fmla="*/ 678258 w 1119340"/>
              <a:gd name="connsiteY101" fmla="*/ 381119 h 1113843"/>
              <a:gd name="connsiteX102" fmla="*/ 678258 w 1119340"/>
              <a:gd name="connsiteY102" fmla="*/ 663510 h 1113843"/>
              <a:gd name="connsiteX103" fmla="*/ 700544 w 1119340"/>
              <a:gd name="connsiteY103" fmla="*/ 689634 h 1113843"/>
              <a:gd name="connsiteX104" fmla="*/ 721592 w 1119340"/>
              <a:gd name="connsiteY104" fmla="*/ 663510 h 1113843"/>
              <a:gd name="connsiteX105" fmla="*/ 721592 w 1119340"/>
              <a:gd name="connsiteY105" fmla="*/ 466956 h 1113843"/>
              <a:gd name="connsiteX106" fmla="*/ 721592 w 1119340"/>
              <a:gd name="connsiteY106" fmla="*/ 394803 h 1113843"/>
              <a:gd name="connsiteX107" fmla="*/ 721592 w 1119340"/>
              <a:gd name="connsiteY107" fmla="*/ 363702 h 1113843"/>
              <a:gd name="connsiteX108" fmla="*/ 648544 w 1119340"/>
              <a:gd name="connsiteY108" fmla="*/ 299014 h 1113843"/>
              <a:gd name="connsiteX109" fmla="*/ 465303 w 1119340"/>
              <a:gd name="connsiteY109" fmla="*/ 269157 h 1113843"/>
              <a:gd name="connsiteX110" fmla="*/ 648544 w 1119340"/>
              <a:gd name="connsiteY110" fmla="*/ 269157 h 1113843"/>
              <a:gd name="connsiteX111" fmla="*/ 751307 w 1119340"/>
              <a:gd name="connsiteY111" fmla="*/ 363702 h 1113843"/>
              <a:gd name="connsiteX112" fmla="*/ 751307 w 1119340"/>
              <a:gd name="connsiteY112" fmla="*/ 394803 h 1113843"/>
              <a:gd name="connsiteX113" fmla="*/ 751307 w 1119340"/>
              <a:gd name="connsiteY113" fmla="*/ 466956 h 1113843"/>
              <a:gd name="connsiteX114" fmla="*/ 751307 w 1119340"/>
              <a:gd name="connsiteY114" fmla="*/ 663510 h 1113843"/>
              <a:gd name="connsiteX115" fmla="*/ 700544 w 1119340"/>
              <a:gd name="connsiteY115" fmla="*/ 718247 h 1113843"/>
              <a:gd name="connsiteX116" fmla="*/ 678258 w 1119340"/>
              <a:gd name="connsiteY116" fmla="*/ 713270 h 1113843"/>
              <a:gd name="connsiteX117" fmla="*/ 678258 w 1119340"/>
              <a:gd name="connsiteY117" fmla="*/ 1057863 h 1113843"/>
              <a:gd name="connsiteX118" fmla="*/ 610162 w 1119340"/>
              <a:gd name="connsiteY118" fmla="*/ 1113843 h 1113843"/>
              <a:gd name="connsiteX119" fmla="*/ 556923 w 1119340"/>
              <a:gd name="connsiteY119" fmla="*/ 1092695 h 1113843"/>
              <a:gd name="connsiteX120" fmla="*/ 503685 w 1119340"/>
              <a:gd name="connsiteY120" fmla="*/ 1113843 h 1113843"/>
              <a:gd name="connsiteX121" fmla="*/ 434350 w 1119340"/>
              <a:gd name="connsiteY121" fmla="*/ 1057863 h 1113843"/>
              <a:gd name="connsiteX122" fmla="*/ 434350 w 1119340"/>
              <a:gd name="connsiteY122" fmla="*/ 713270 h 1113843"/>
              <a:gd name="connsiteX123" fmla="*/ 413303 w 1119340"/>
              <a:gd name="connsiteY123" fmla="*/ 718247 h 1113843"/>
              <a:gd name="connsiteX124" fmla="*/ 362540 w 1119340"/>
              <a:gd name="connsiteY124" fmla="*/ 662266 h 1113843"/>
              <a:gd name="connsiteX125" fmla="*/ 362540 w 1119340"/>
              <a:gd name="connsiteY125" fmla="*/ 466956 h 1113843"/>
              <a:gd name="connsiteX126" fmla="*/ 362540 w 1119340"/>
              <a:gd name="connsiteY126" fmla="*/ 393559 h 1113843"/>
              <a:gd name="connsiteX127" fmla="*/ 362540 w 1119340"/>
              <a:gd name="connsiteY127" fmla="*/ 363702 h 1113843"/>
              <a:gd name="connsiteX128" fmla="*/ 465303 w 1119340"/>
              <a:gd name="connsiteY128" fmla="*/ 269157 h 1113843"/>
              <a:gd name="connsiteX129" fmla="*/ 914373 w 1119340"/>
              <a:gd name="connsiteY129" fmla="*/ 153804 h 1113843"/>
              <a:gd name="connsiteX130" fmla="*/ 946467 w 1119340"/>
              <a:gd name="connsiteY130" fmla="*/ 153804 h 1113843"/>
              <a:gd name="connsiteX131" fmla="*/ 950170 w 1119340"/>
              <a:gd name="connsiteY131" fmla="*/ 155053 h 1113843"/>
              <a:gd name="connsiteX132" fmla="*/ 953874 w 1119340"/>
              <a:gd name="connsiteY132" fmla="*/ 156301 h 1113843"/>
              <a:gd name="connsiteX133" fmla="*/ 956342 w 1119340"/>
              <a:gd name="connsiteY133" fmla="*/ 158798 h 1113843"/>
              <a:gd name="connsiteX134" fmla="*/ 957577 w 1119340"/>
              <a:gd name="connsiteY134" fmla="*/ 160046 h 1113843"/>
              <a:gd name="connsiteX135" fmla="*/ 960046 w 1119340"/>
              <a:gd name="connsiteY135" fmla="*/ 162543 h 1113843"/>
              <a:gd name="connsiteX136" fmla="*/ 960046 w 1119340"/>
              <a:gd name="connsiteY136" fmla="*/ 166288 h 1113843"/>
              <a:gd name="connsiteX137" fmla="*/ 960046 w 1119340"/>
              <a:gd name="connsiteY137" fmla="*/ 167537 h 1113843"/>
              <a:gd name="connsiteX138" fmla="*/ 960046 w 1119340"/>
              <a:gd name="connsiteY138" fmla="*/ 168785 h 1113843"/>
              <a:gd name="connsiteX139" fmla="*/ 960046 w 1119340"/>
              <a:gd name="connsiteY139" fmla="*/ 199996 h 1113843"/>
              <a:gd name="connsiteX140" fmla="*/ 946467 w 1119340"/>
              <a:gd name="connsiteY140" fmla="*/ 214977 h 1113843"/>
              <a:gd name="connsiteX141" fmla="*/ 931655 w 1119340"/>
              <a:gd name="connsiteY141" fmla="*/ 203741 h 1113843"/>
              <a:gd name="connsiteX142" fmla="*/ 878576 w 1119340"/>
              <a:gd name="connsiteY142" fmla="*/ 258672 h 1113843"/>
              <a:gd name="connsiteX143" fmla="*/ 867466 w 1119340"/>
              <a:gd name="connsiteY143" fmla="*/ 262417 h 1113843"/>
              <a:gd name="connsiteX144" fmla="*/ 857591 w 1119340"/>
              <a:gd name="connsiteY144" fmla="*/ 258672 h 1113843"/>
              <a:gd name="connsiteX145" fmla="*/ 857591 w 1119340"/>
              <a:gd name="connsiteY145" fmla="*/ 237448 h 1113843"/>
              <a:gd name="connsiteX146" fmla="*/ 911904 w 1119340"/>
              <a:gd name="connsiteY146" fmla="*/ 182518 h 1113843"/>
              <a:gd name="connsiteX147" fmla="*/ 899560 w 1119340"/>
              <a:gd name="connsiteY147" fmla="*/ 168785 h 1113843"/>
              <a:gd name="connsiteX148" fmla="*/ 914373 w 1119340"/>
              <a:gd name="connsiteY148" fmla="*/ 153804 h 1113843"/>
              <a:gd name="connsiteX149" fmla="*/ 172722 w 1119340"/>
              <a:gd name="connsiteY149" fmla="*/ 153804 h 1113843"/>
              <a:gd name="connsiteX150" fmla="*/ 173943 w 1119340"/>
              <a:gd name="connsiteY150" fmla="*/ 153804 h 1113843"/>
              <a:gd name="connsiteX151" fmla="*/ 205681 w 1119340"/>
              <a:gd name="connsiteY151" fmla="*/ 153804 h 1113843"/>
              <a:gd name="connsiteX152" fmla="*/ 220329 w 1119340"/>
              <a:gd name="connsiteY152" fmla="*/ 168785 h 1113843"/>
              <a:gd name="connsiteX153" fmla="*/ 208122 w 1119340"/>
              <a:gd name="connsiteY153" fmla="*/ 182518 h 1113843"/>
              <a:gd name="connsiteX154" fmla="*/ 261832 w 1119340"/>
              <a:gd name="connsiteY154" fmla="*/ 237448 h 1113843"/>
              <a:gd name="connsiteX155" fmla="*/ 261832 w 1119340"/>
              <a:gd name="connsiteY155" fmla="*/ 258672 h 1113843"/>
              <a:gd name="connsiteX156" fmla="*/ 252067 w 1119340"/>
              <a:gd name="connsiteY156" fmla="*/ 262417 h 1113843"/>
              <a:gd name="connsiteX157" fmla="*/ 241080 w 1119340"/>
              <a:gd name="connsiteY157" fmla="*/ 258672 h 1113843"/>
              <a:gd name="connsiteX158" fmla="*/ 188591 w 1119340"/>
              <a:gd name="connsiteY158" fmla="*/ 203741 h 1113843"/>
              <a:gd name="connsiteX159" fmla="*/ 173943 w 1119340"/>
              <a:gd name="connsiteY159" fmla="*/ 214977 h 1113843"/>
              <a:gd name="connsiteX160" fmla="*/ 159295 w 1119340"/>
              <a:gd name="connsiteY160" fmla="*/ 199996 h 1113843"/>
              <a:gd name="connsiteX161" fmla="*/ 159295 w 1119340"/>
              <a:gd name="connsiteY161" fmla="*/ 168785 h 1113843"/>
              <a:gd name="connsiteX162" fmla="*/ 160516 w 1119340"/>
              <a:gd name="connsiteY162" fmla="*/ 163791 h 1113843"/>
              <a:gd name="connsiteX163" fmla="*/ 161736 w 1119340"/>
              <a:gd name="connsiteY163" fmla="*/ 161295 h 1113843"/>
              <a:gd name="connsiteX164" fmla="*/ 165398 w 1119340"/>
              <a:gd name="connsiteY164" fmla="*/ 157549 h 1113843"/>
              <a:gd name="connsiteX165" fmla="*/ 165398 w 1119340"/>
              <a:gd name="connsiteY165" fmla="*/ 156301 h 1113843"/>
              <a:gd name="connsiteX166" fmla="*/ 169060 w 1119340"/>
              <a:gd name="connsiteY166" fmla="*/ 155053 h 1113843"/>
              <a:gd name="connsiteX167" fmla="*/ 172722 w 1119340"/>
              <a:gd name="connsiteY167" fmla="*/ 153804 h 1113843"/>
              <a:gd name="connsiteX168" fmla="*/ 553558 w 1119340"/>
              <a:gd name="connsiteY168" fmla="*/ 29769 h 1113843"/>
              <a:gd name="connsiteX169" fmla="*/ 467973 w 1119340"/>
              <a:gd name="connsiteY169" fmla="*/ 115354 h 1113843"/>
              <a:gd name="connsiteX170" fmla="*/ 553558 w 1119340"/>
              <a:gd name="connsiteY170" fmla="*/ 200939 h 1113843"/>
              <a:gd name="connsiteX171" fmla="*/ 639144 w 1119340"/>
              <a:gd name="connsiteY171" fmla="*/ 115354 h 1113843"/>
              <a:gd name="connsiteX172" fmla="*/ 553558 w 1119340"/>
              <a:gd name="connsiteY172" fmla="*/ 29769 h 1113843"/>
              <a:gd name="connsiteX173" fmla="*/ 553558 w 1119340"/>
              <a:gd name="connsiteY173" fmla="*/ 0 h 1113843"/>
              <a:gd name="connsiteX174" fmla="*/ 668913 w 1119340"/>
              <a:gd name="connsiteY174" fmla="*/ 115354 h 1113843"/>
              <a:gd name="connsiteX175" fmla="*/ 553558 w 1119340"/>
              <a:gd name="connsiteY175" fmla="*/ 229468 h 1113843"/>
              <a:gd name="connsiteX176" fmla="*/ 439444 w 1119340"/>
              <a:gd name="connsiteY176" fmla="*/ 115354 h 1113843"/>
              <a:gd name="connsiteX177" fmla="*/ 553558 w 1119340"/>
              <a:gd name="connsiteY177" fmla="*/ 0 h 11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19340" h="1113843">
                <a:moveTo>
                  <a:pt x="857591" y="856358"/>
                </a:moveTo>
                <a:cubicBezTo>
                  <a:pt x="862529" y="851420"/>
                  <a:pt x="872404" y="851420"/>
                  <a:pt x="878576" y="856358"/>
                </a:cubicBezTo>
                <a:lnTo>
                  <a:pt x="931655" y="910671"/>
                </a:lnTo>
                <a:cubicBezTo>
                  <a:pt x="932889" y="904499"/>
                  <a:pt x="939061" y="899562"/>
                  <a:pt x="946467" y="899562"/>
                </a:cubicBezTo>
                <a:cubicBezTo>
                  <a:pt x="953874" y="899562"/>
                  <a:pt x="960046" y="905734"/>
                  <a:pt x="960046" y="913140"/>
                </a:cubicBezTo>
                <a:lnTo>
                  <a:pt x="960046" y="945234"/>
                </a:lnTo>
                <a:cubicBezTo>
                  <a:pt x="960046" y="946469"/>
                  <a:pt x="960046" y="947703"/>
                  <a:pt x="960046" y="948937"/>
                </a:cubicBezTo>
                <a:lnTo>
                  <a:pt x="960046" y="950172"/>
                </a:lnTo>
                <a:cubicBezTo>
                  <a:pt x="960046" y="951406"/>
                  <a:pt x="958811" y="952640"/>
                  <a:pt x="957577" y="953875"/>
                </a:cubicBezTo>
                <a:lnTo>
                  <a:pt x="956342" y="955109"/>
                </a:lnTo>
                <a:cubicBezTo>
                  <a:pt x="955108" y="956344"/>
                  <a:pt x="955108" y="956344"/>
                  <a:pt x="955108" y="956344"/>
                </a:cubicBezTo>
                <a:cubicBezTo>
                  <a:pt x="953874" y="957578"/>
                  <a:pt x="952639" y="957578"/>
                  <a:pt x="951405" y="958812"/>
                </a:cubicBezTo>
                <a:cubicBezTo>
                  <a:pt x="951405" y="958812"/>
                  <a:pt x="951405" y="958812"/>
                  <a:pt x="950170" y="958812"/>
                </a:cubicBezTo>
                <a:cubicBezTo>
                  <a:pt x="950170" y="958812"/>
                  <a:pt x="950170" y="960047"/>
                  <a:pt x="948936" y="960047"/>
                </a:cubicBezTo>
                <a:cubicBezTo>
                  <a:pt x="947702" y="960047"/>
                  <a:pt x="946467" y="960047"/>
                  <a:pt x="946467" y="960047"/>
                </a:cubicBezTo>
                <a:lnTo>
                  <a:pt x="914373" y="960047"/>
                </a:lnTo>
                <a:cubicBezTo>
                  <a:pt x="906967" y="960047"/>
                  <a:pt x="899560" y="953875"/>
                  <a:pt x="899560" y="945234"/>
                </a:cubicBezTo>
                <a:cubicBezTo>
                  <a:pt x="899560" y="939062"/>
                  <a:pt x="905732" y="932890"/>
                  <a:pt x="911904" y="930421"/>
                </a:cubicBezTo>
                <a:lnTo>
                  <a:pt x="857591" y="877343"/>
                </a:lnTo>
                <a:cubicBezTo>
                  <a:pt x="851419" y="871171"/>
                  <a:pt x="851419" y="862530"/>
                  <a:pt x="857591" y="856358"/>
                </a:cubicBezTo>
                <a:close/>
                <a:moveTo>
                  <a:pt x="241080" y="856358"/>
                </a:moveTo>
                <a:cubicBezTo>
                  <a:pt x="247184" y="851420"/>
                  <a:pt x="256949" y="851420"/>
                  <a:pt x="261832" y="856358"/>
                </a:cubicBezTo>
                <a:cubicBezTo>
                  <a:pt x="267935" y="862530"/>
                  <a:pt x="267935" y="871171"/>
                  <a:pt x="261832" y="877343"/>
                </a:cubicBezTo>
                <a:lnTo>
                  <a:pt x="208122" y="930421"/>
                </a:lnTo>
                <a:cubicBezTo>
                  <a:pt x="215446" y="932890"/>
                  <a:pt x="220329" y="939062"/>
                  <a:pt x="220329" y="945234"/>
                </a:cubicBezTo>
                <a:cubicBezTo>
                  <a:pt x="220329" y="953875"/>
                  <a:pt x="213005" y="960047"/>
                  <a:pt x="205681" y="960047"/>
                </a:cubicBezTo>
                <a:lnTo>
                  <a:pt x="173943" y="960047"/>
                </a:lnTo>
                <a:cubicBezTo>
                  <a:pt x="172722" y="960047"/>
                  <a:pt x="171502" y="960047"/>
                  <a:pt x="170281" y="958812"/>
                </a:cubicBezTo>
                <a:cubicBezTo>
                  <a:pt x="169060" y="958812"/>
                  <a:pt x="167840" y="957578"/>
                  <a:pt x="166619" y="957578"/>
                </a:cubicBezTo>
                <a:cubicBezTo>
                  <a:pt x="165398" y="956344"/>
                  <a:pt x="164178" y="955109"/>
                  <a:pt x="164178" y="955109"/>
                </a:cubicBezTo>
                <a:cubicBezTo>
                  <a:pt x="164178" y="953875"/>
                  <a:pt x="162957" y="953875"/>
                  <a:pt x="162957" y="953875"/>
                </a:cubicBezTo>
                <a:cubicBezTo>
                  <a:pt x="161736" y="952640"/>
                  <a:pt x="161736" y="952640"/>
                  <a:pt x="160516" y="950172"/>
                </a:cubicBezTo>
                <a:cubicBezTo>
                  <a:pt x="160516" y="950172"/>
                  <a:pt x="159295" y="947703"/>
                  <a:pt x="159295" y="946469"/>
                </a:cubicBezTo>
                <a:lnTo>
                  <a:pt x="159295" y="945234"/>
                </a:lnTo>
                <a:lnTo>
                  <a:pt x="159295" y="913140"/>
                </a:lnTo>
                <a:cubicBezTo>
                  <a:pt x="159295" y="905734"/>
                  <a:pt x="166619" y="899562"/>
                  <a:pt x="173943" y="899562"/>
                </a:cubicBezTo>
                <a:cubicBezTo>
                  <a:pt x="181267" y="899562"/>
                  <a:pt x="187371" y="904499"/>
                  <a:pt x="188591" y="910671"/>
                </a:cubicBezTo>
                <a:close/>
                <a:moveTo>
                  <a:pt x="1082704" y="523099"/>
                </a:moveTo>
                <a:cubicBezTo>
                  <a:pt x="1086430" y="523099"/>
                  <a:pt x="1090156" y="524360"/>
                  <a:pt x="1093260" y="526881"/>
                </a:cubicBezTo>
                <a:lnTo>
                  <a:pt x="1114372" y="549573"/>
                </a:lnTo>
                <a:cubicBezTo>
                  <a:pt x="1116856" y="550834"/>
                  <a:pt x="1118098" y="552095"/>
                  <a:pt x="1118098" y="553355"/>
                </a:cubicBezTo>
                <a:cubicBezTo>
                  <a:pt x="1118098" y="554616"/>
                  <a:pt x="1118098" y="554616"/>
                  <a:pt x="1118098" y="555877"/>
                </a:cubicBezTo>
                <a:cubicBezTo>
                  <a:pt x="1119340" y="557138"/>
                  <a:pt x="1119340" y="557138"/>
                  <a:pt x="1119340" y="559659"/>
                </a:cubicBezTo>
                <a:cubicBezTo>
                  <a:pt x="1119340" y="559659"/>
                  <a:pt x="1119340" y="559659"/>
                  <a:pt x="1119340" y="560920"/>
                </a:cubicBezTo>
                <a:cubicBezTo>
                  <a:pt x="1119340" y="562180"/>
                  <a:pt x="1119340" y="563441"/>
                  <a:pt x="1118098" y="565962"/>
                </a:cubicBezTo>
                <a:cubicBezTo>
                  <a:pt x="1118098" y="567223"/>
                  <a:pt x="1116856" y="568484"/>
                  <a:pt x="1114372" y="569744"/>
                </a:cubicBezTo>
                <a:lnTo>
                  <a:pt x="1114372" y="571005"/>
                </a:lnTo>
                <a:lnTo>
                  <a:pt x="1093260" y="592437"/>
                </a:lnTo>
                <a:cubicBezTo>
                  <a:pt x="1089534" y="596219"/>
                  <a:pt x="1085809" y="597480"/>
                  <a:pt x="1082083" y="597480"/>
                </a:cubicBezTo>
                <a:cubicBezTo>
                  <a:pt x="1078357" y="597480"/>
                  <a:pt x="1074632" y="596219"/>
                  <a:pt x="1072148" y="592437"/>
                </a:cubicBezTo>
                <a:cubicBezTo>
                  <a:pt x="1067180" y="588655"/>
                  <a:pt x="1065938" y="581091"/>
                  <a:pt x="1069664" y="574787"/>
                </a:cubicBezTo>
                <a:lnTo>
                  <a:pt x="993908" y="574787"/>
                </a:lnTo>
                <a:cubicBezTo>
                  <a:pt x="985214" y="574787"/>
                  <a:pt x="977763" y="568484"/>
                  <a:pt x="977763" y="559659"/>
                </a:cubicBezTo>
                <a:cubicBezTo>
                  <a:pt x="977763" y="552095"/>
                  <a:pt x="985214" y="545791"/>
                  <a:pt x="993908" y="545791"/>
                </a:cubicBezTo>
                <a:lnTo>
                  <a:pt x="1069664" y="545791"/>
                </a:lnTo>
                <a:cubicBezTo>
                  <a:pt x="1065938" y="539488"/>
                  <a:pt x="1067180" y="531924"/>
                  <a:pt x="1072148" y="526881"/>
                </a:cubicBezTo>
                <a:cubicBezTo>
                  <a:pt x="1075253" y="524360"/>
                  <a:pt x="1078978" y="523099"/>
                  <a:pt x="1082704" y="523099"/>
                </a:cubicBezTo>
                <a:close/>
                <a:moveTo>
                  <a:pt x="37114" y="523099"/>
                </a:moveTo>
                <a:cubicBezTo>
                  <a:pt x="40716" y="523099"/>
                  <a:pt x="44474" y="524360"/>
                  <a:pt x="47606" y="526881"/>
                </a:cubicBezTo>
                <a:cubicBezTo>
                  <a:pt x="52618" y="531924"/>
                  <a:pt x="52618" y="539488"/>
                  <a:pt x="48859" y="545791"/>
                </a:cubicBezTo>
                <a:lnTo>
                  <a:pt x="126533" y="545791"/>
                </a:lnTo>
                <a:cubicBezTo>
                  <a:pt x="135302" y="545791"/>
                  <a:pt x="141566" y="552095"/>
                  <a:pt x="141566" y="559659"/>
                </a:cubicBezTo>
                <a:cubicBezTo>
                  <a:pt x="141566" y="568484"/>
                  <a:pt x="135302" y="574787"/>
                  <a:pt x="126533" y="574787"/>
                </a:cubicBezTo>
                <a:lnTo>
                  <a:pt x="50112" y="574787"/>
                </a:lnTo>
                <a:cubicBezTo>
                  <a:pt x="52618" y="581091"/>
                  <a:pt x="52618" y="588655"/>
                  <a:pt x="47606" y="592437"/>
                </a:cubicBezTo>
                <a:cubicBezTo>
                  <a:pt x="45101" y="596219"/>
                  <a:pt x="41342" y="597480"/>
                  <a:pt x="37584" y="597480"/>
                </a:cubicBezTo>
                <a:cubicBezTo>
                  <a:pt x="32573" y="597480"/>
                  <a:pt x="28814" y="596219"/>
                  <a:pt x="27562" y="592437"/>
                </a:cubicBezTo>
                <a:lnTo>
                  <a:pt x="3758" y="571005"/>
                </a:lnTo>
                <a:cubicBezTo>
                  <a:pt x="2506" y="569744"/>
                  <a:pt x="1253" y="567223"/>
                  <a:pt x="1253" y="565962"/>
                </a:cubicBezTo>
                <a:cubicBezTo>
                  <a:pt x="1253" y="565962"/>
                  <a:pt x="1253" y="565962"/>
                  <a:pt x="1253" y="564702"/>
                </a:cubicBezTo>
                <a:cubicBezTo>
                  <a:pt x="0" y="563441"/>
                  <a:pt x="0" y="562180"/>
                  <a:pt x="0" y="560920"/>
                </a:cubicBezTo>
                <a:lnTo>
                  <a:pt x="0" y="559659"/>
                </a:lnTo>
                <a:cubicBezTo>
                  <a:pt x="0" y="557138"/>
                  <a:pt x="0" y="555877"/>
                  <a:pt x="1253" y="554616"/>
                </a:cubicBezTo>
                <a:cubicBezTo>
                  <a:pt x="1253" y="553355"/>
                  <a:pt x="2506" y="552095"/>
                  <a:pt x="3758" y="549573"/>
                </a:cubicBezTo>
                <a:lnTo>
                  <a:pt x="27562" y="526881"/>
                </a:lnTo>
                <a:cubicBezTo>
                  <a:pt x="30068" y="524360"/>
                  <a:pt x="33513" y="523099"/>
                  <a:pt x="37114" y="523099"/>
                </a:cubicBezTo>
                <a:close/>
                <a:moveTo>
                  <a:pt x="465303" y="299014"/>
                </a:moveTo>
                <a:cubicBezTo>
                  <a:pt x="425684" y="299014"/>
                  <a:pt x="392255" y="327626"/>
                  <a:pt x="392255" y="363702"/>
                </a:cubicBezTo>
                <a:lnTo>
                  <a:pt x="392255" y="393559"/>
                </a:lnTo>
                <a:lnTo>
                  <a:pt x="392255" y="466956"/>
                </a:lnTo>
                <a:lnTo>
                  <a:pt x="392255" y="662266"/>
                </a:lnTo>
                <a:cubicBezTo>
                  <a:pt x="392255" y="677194"/>
                  <a:pt x="402160" y="689634"/>
                  <a:pt x="413303" y="689634"/>
                </a:cubicBezTo>
                <a:cubicBezTo>
                  <a:pt x="425684" y="689634"/>
                  <a:pt x="434350" y="677194"/>
                  <a:pt x="434350" y="662266"/>
                </a:cubicBezTo>
                <a:lnTo>
                  <a:pt x="434350" y="629921"/>
                </a:lnTo>
                <a:lnTo>
                  <a:pt x="434350" y="381119"/>
                </a:lnTo>
                <a:cubicBezTo>
                  <a:pt x="434350" y="373654"/>
                  <a:pt x="440541" y="367434"/>
                  <a:pt x="449208" y="367434"/>
                </a:cubicBezTo>
                <a:cubicBezTo>
                  <a:pt x="457875" y="367434"/>
                  <a:pt x="464065" y="373654"/>
                  <a:pt x="464065" y="381119"/>
                </a:cubicBezTo>
                <a:lnTo>
                  <a:pt x="464065" y="629921"/>
                </a:lnTo>
                <a:lnTo>
                  <a:pt x="464065" y="662266"/>
                </a:lnTo>
                <a:lnTo>
                  <a:pt x="464065" y="1057863"/>
                </a:lnTo>
                <a:cubicBezTo>
                  <a:pt x="464065" y="1072791"/>
                  <a:pt x="481399" y="1085231"/>
                  <a:pt x="503685" y="1085231"/>
                </a:cubicBezTo>
                <a:cubicBezTo>
                  <a:pt x="524733" y="1085231"/>
                  <a:pt x="542066" y="1072791"/>
                  <a:pt x="542066" y="1057863"/>
                </a:cubicBezTo>
                <a:lnTo>
                  <a:pt x="542066" y="709538"/>
                </a:lnTo>
                <a:cubicBezTo>
                  <a:pt x="542066" y="702074"/>
                  <a:pt x="548257" y="694610"/>
                  <a:pt x="556923" y="694610"/>
                </a:cubicBezTo>
                <a:cubicBezTo>
                  <a:pt x="565590" y="694610"/>
                  <a:pt x="570543" y="702074"/>
                  <a:pt x="570543" y="709538"/>
                </a:cubicBezTo>
                <a:lnTo>
                  <a:pt x="570543" y="1057863"/>
                </a:lnTo>
                <a:cubicBezTo>
                  <a:pt x="570543" y="1072791"/>
                  <a:pt x="589114" y="1085231"/>
                  <a:pt x="610162" y="1085231"/>
                </a:cubicBezTo>
                <a:cubicBezTo>
                  <a:pt x="631210" y="1085231"/>
                  <a:pt x="649782" y="1072791"/>
                  <a:pt x="649782" y="1057863"/>
                </a:cubicBezTo>
                <a:lnTo>
                  <a:pt x="649782" y="629921"/>
                </a:lnTo>
                <a:lnTo>
                  <a:pt x="649782" y="381119"/>
                </a:lnTo>
                <a:cubicBezTo>
                  <a:pt x="649782" y="373654"/>
                  <a:pt x="657210" y="367434"/>
                  <a:pt x="664639" y="367434"/>
                </a:cubicBezTo>
                <a:cubicBezTo>
                  <a:pt x="673306" y="367434"/>
                  <a:pt x="678258" y="373654"/>
                  <a:pt x="678258" y="381119"/>
                </a:cubicBezTo>
                <a:lnTo>
                  <a:pt x="678258" y="663510"/>
                </a:lnTo>
                <a:cubicBezTo>
                  <a:pt x="678258" y="677194"/>
                  <a:pt x="688163" y="689634"/>
                  <a:pt x="700544" y="689634"/>
                </a:cubicBezTo>
                <a:cubicBezTo>
                  <a:pt x="711687" y="689634"/>
                  <a:pt x="721592" y="677194"/>
                  <a:pt x="721592" y="663510"/>
                </a:cubicBezTo>
                <a:lnTo>
                  <a:pt x="721592" y="466956"/>
                </a:lnTo>
                <a:lnTo>
                  <a:pt x="721592" y="394803"/>
                </a:lnTo>
                <a:lnTo>
                  <a:pt x="721592" y="363702"/>
                </a:lnTo>
                <a:cubicBezTo>
                  <a:pt x="721592" y="327626"/>
                  <a:pt x="689401" y="299014"/>
                  <a:pt x="648544" y="299014"/>
                </a:cubicBezTo>
                <a:close/>
                <a:moveTo>
                  <a:pt x="465303" y="269157"/>
                </a:moveTo>
                <a:lnTo>
                  <a:pt x="648544" y="269157"/>
                </a:lnTo>
                <a:cubicBezTo>
                  <a:pt x="705497" y="269157"/>
                  <a:pt x="751307" y="311454"/>
                  <a:pt x="751307" y="363702"/>
                </a:cubicBezTo>
                <a:lnTo>
                  <a:pt x="751307" y="394803"/>
                </a:lnTo>
                <a:lnTo>
                  <a:pt x="751307" y="466956"/>
                </a:lnTo>
                <a:lnTo>
                  <a:pt x="751307" y="663510"/>
                </a:lnTo>
                <a:cubicBezTo>
                  <a:pt x="751307" y="693366"/>
                  <a:pt x="727783" y="718247"/>
                  <a:pt x="700544" y="718247"/>
                </a:cubicBezTo>
                <a:cubicBezTo>
                  <a:pt x="693116" y="718247"/>
                  <a:pt x="685687" y="717003"/>
                  <a:pt x="678258" y="713270"/>
                </a:cubicBezTo>
                <a:lnTo>
                  <a:pt x="678258" y="1057863"/>
                </a:lnTo>
                <a:cubicBezTo>
                  <a:pt x="678258" y="1088963"/>
                  <a:pt x="648544" y="1113843"/>
                  <a:pt x="610162" y="1113843"/>
                </a:cubicBezTo>
                <a:cubicBezTo>
                  <a:pt x="589114" y="1113843"/>
                  <a:pt x="569305" y="1106379"/>
                  <a:pt x="556923" y="1092695"/>
                </a:cubicBezTo>
                <a:cubicBezTo>
                  <a:pt x="544542" y="1106379"/>
                  <a:pt x="524733" y="1113843"/>
                  <a:pt x="503685" y="1113843"/>
                </a:cubicBezTo>
                <a:cubicBezTo>
                  <a:pt x="465303" y="1113843"/>
                  <a:pt x="434350" y="1088963"/>
                  <a:pt x="434350" y="1057863"/>
                </a:cubicBezTo>
                <a:lnTo>
                  <a:pt x="434350" y="713270"/>
                </a:lnTo>
                <a:cubicBezTo>
                  <a:pt x="428160" y="717003"/>
                  <a:pt x="420731" y="718247"/>
                  <a:pt x="413303" y="718247"/>
                </a:cubicBezTo>
                <a:cubicBezTo>
                  <a:pt x="386064" y="718247"/>
                  <a:pt x="362540" y="693366"/>
                  <a:pt x="362540" y="662266"/>
                </a:cubicBezTo>
                <a:lnTo>
                  <a:pt x="362540" y="466956"/>
                </a:lnTo>
                <a:lnTo>
                  <a:pt x="362540" y="393559"/>
                </a:lnTo>
                <a:lnTo>
                  <a:pt x="362540" y="363702"/>
                </a:lnTo>
                <a:cubicBezTo>
                  <a:pt x="362540" y="311454"/>
                  <a:pt x="408350" y="269157"/>
                  <a:pt x="465303" y="269157"/>
                </a:cubicBezTo>
                <a:close/>
                <a:moveTo>
                  <a:pt x="914373" y="153804"/>
                </a:moveTo>
                <a:lnTo>
                  <a:pt x="946467" y="153804"/>
                </a:lnTo>
                <a:cubicBezTo>
                  <a:pt x="947702" y="153804"/>
                  <a:pt x="948936" y="153804"/>
                  <a:pt x="950170" y="155053"/>
                </a:cubicBezTo>
                <a:cubicBezTo>
                  <a:pt x="951405" y="155053"/>
                  <a:pt x="952639" y="155053"/>
                  <a:pt x="953874" y="156301"/>
                </a:cubicBezTo>
                <a:cubicBezTo>
                  <a:pt x="955108" y="156301"/>
                  <a:pt x="956342" y="157549"/>
                  <a:pt x="956342" y="158798"/>
                </a:cubicBezTo>
                <a:cubicBezTo>
                  <a:pt x="957577" y="158798"/>
                  <a:pt x="957577" y="158798"/>
                  <a:pt x="957577" y="160046"/>
                </a:cubicBezTo>
                <a:cubicBezTo>
                  <a:pt x="957577" y="161295"/>
                  <a:pt x="958811" y="161295"/>
                  <a:pt x="960046" y="162543"/>
                </a:cubicBezTo>
                <a:cubicBezTo>
                  <a:pt x="960046" y="163791"/>
                  <a:pt x="960046" y="165040"/>
                  <a:pt x="960046" y="166288"/>
                </a:cubicBezTo>
                <a:lnTo>
                  <a:pt x="960046" y="167537"/>
                </a:lnTo>
                <a:lnTo>
                  <a:pt x="960046" y="168785"/>
                </a:lnTo>
                <a:lnTo>
                  <a:pt x="960046" y="199996"/>
                </a:lnTo>
                <a:cubicBezTo>
                  <a:pt x="960046" y="207486"/>
                  <a:pt x="953874" y="214977"/>
                  <a:pt x="946467" y="214977"/>
                </a:cubicBezTo>
                <a:cubicBezTo>
                  <a:pt x="939061" y="214977"/>
                  <a:pt x="932889" y="209983"/>
                  <a:pt x="931655" y="203741"/>
                </a:cubicBezTo>
                <a:lnTo>
                  <a:pt x="878576" y="258672"/>
                </a:lnTo>
                <a:cubicBezTo>
                  <a:pt x="874872" y="261168"/>
                  <a:pt x="871169" y="262417"/>
                  <a:pt x="867466" y="262417"/>
                </a:cubicBezTo>
                <a:cubicBezTo>
                  <a:pt x="863763" y="262417"/>
                  <a:pt x="860060" y="261168"/>
                  <a:pt x="857591" y="258672"/>
                </a:cubicBezTo>
                <a:cubicBezTo>
                  <a:pt x="851419" y="252429"/>
                  <a:pt x="851419" y="242442"/>
                  <a:pt x="857591" y="237448"/>
                </a:cubicBezTo>
                <a:lnTo>
                  <a:pt x="911904" y="182518"/>
                </a:lnTo>
                <a:cubicBezTo>
                  <a:pt x="905732" y="181269"/>
                  <a:pt x="899560" y="175027"/>
                  <a:pt x="899560" y="168785"/>
                </a:cubicBezTo>
                <a:cubicBezTo>
                  <a:pt x="899560" y="161295"/>
                  <a:pt x="906967" y="153804"/>
                  <a:pt x="914373" y="153804"/>
                </a:cubicBezTo>
                <a:close/>
                <a:moveTo>
                  <a:pt x="172722" y="153804"/>
                </a:moveTo>
                <a:lnTo>
                  <a:pt x="173943" y="153804"/>
                </a:lnTo>
                <a:lnTo>
                  <a:pt x="205681" y="153804"/>
                </a:lnTo>
                <a:cubicBezTo>
                  <a:pt x="213005" y="153804"/>
                  <a:pt x="220329" y="161295"/>
                  <a:pt x="220329" y="168785"/>
                </a:cubicBezTo>
                <a:cubicBezTo>
                  <a:pt x="220329" y="175027"/>
                  <a:pt x="215446" y="181269"/>
                  <a:pt x="208122" y="182518"/>
                </a:cubicBezTo>
                <a:lnTo>
                  <a:pt x="261832" y="237448"/>
                </a:lnTo>
                <a:cubicBezTo>
                  <a:pt x="267935" y="242442"/>
                  <a:pt x="267935" y="252429"/>
                  <a:pt x="261832" y="258672"/>
                </a:cubicBezTo>
                <a:cubicBezTo>
                  <a:pt x="259391" y="261168"/>
                  <a:pt x="255729" y="262417"/>
                  <a:pt x="252067" y="262417"/>
                </a:cubicBezTo>
                <a:cubicBezTo>
                  <a:pt x="248404" y="262417"/>
                  <a:pt x="244742" y="261168"/>
                  <a:pt x="241080" y="258672"/>
                </a:cubicBezTo>
                <a:lnTo>
                  <a:pt x="188591" y="203741"/>
                </a:lnTo>
                <a:cubicBezTo>
                  <a:pt x="187371" y="209983"/>
                  <a:pt x="181267" y="214977"/>
                  <a:pt x="173943" y="214977"/>
                </a:cubicBezTo>
                <a:cubicBezTo>
                  <a:pt x="166619" y="214977"/>
                  <a:pt x="159295" y="207486"/>
                  <a:pt x="159295" y="199996"/>
                </a:cubicBezTo>
                <a:lnTo>
                  <a:pt x="159295" y="168785"/>
                </a:lnTo>
                <a:cubicBezTo>
                  <a:pt x="159295" y="166288"/>
                  <a:pt x="159295" y="166288"/>
                  <a:pt x="160516" y="163791"/>
                </a:cubicBezTo>
                <a:cubicBezTo>
                  <a:pt x="161736" y="162543"/>
                  <a:pt x="161736" y="161295"/>
                  <a:pt x="161736" y="161295"/>
                </a:cubicBezTo>
                <a:cubicBezTo>
                  <a:pt x="162957" y="158798"/>
                  <a:pt x="164178" y="158798"/>
                  <a:pt x="165398" y="157549"/>
                </a:cubicBezTo>
                <a:lnTo>
                  <a:pt x="165398" y="156301"/>
                </a:lnTo>
                <a:cubicBezTo>
                  <a:pt x="166619" y="156301"/>
                  <a:pt x="167840" y="155053"/>
                  <a:pt x="169060" y="155053"/>
                </a:cubicBezTo>
                <a:cubicBezTo>
                  <a:pt x="170281" y="155053"/>
                  <a:pt x="171502" y="153804"/>
                  <a:pt x="172722" y="153804"/>
                </a:cubicBezTo>
                <a:close/>
                <a:moveTo>
                  <a:pt x="553558" y="29769"/>
                </a:moveTo>
                <a:cubicBezTo>
                  <a:pt x="507664" y="29769"/>
                  <a:pt x="467973" y="68220"/>
                  <a:pt x="467973" y="115354"/>
                </a:cubicBezTo>
                <a:cubicBezTo>
                  <a:pt x="467973" y="162488"/>
                  <a:pt x="507664" y="200939"/>
                  <a:pt x="553558" y="200939"/>
                </a:cubicBezTo>
                <a:cubicBezTo>
                  <a:pt x="600692" y="200939"/>
                  <a:pt x="639144" y="162488"/>
                  <a:pt x="639144" y="115354"/>
                </a:cubicBezTo>
                <a:cubicBezTo>
                  <a:pt x="639144" y="68220"/>
                  <a:pt x="600692" y="29769"/>
                  <a:pt x="553558" y="29769"/>
                </a:cubicBezTo>
                <a:close/>
                <a:moveTo>
                  <a:pt x="553558" y="0"/>
                </a:moveTo>
                <a:cubicBezTo>
                  <a:pt x="616817" y="0"/>
                  <a:pt x="668913" y="52095"/>
                  <a:pt x="668913" y="115354"/>
                </a:cubicBezTo>
                <a:cubicBezTo>
                  <a:pt x="668913" y="178613"/>
                  <a:pt x="616817" y="229468"/>
                  <a:pt x="553558" y="229468"/>
                </a:cubicBezTo>
                <a:cubicBezTo>
                  <a:pt x="491540" y="229468"/>
                  <a:pt x="439444" y="178613"/>
                  <a:pt x="439444" y="115354"/>
                </a:cubicBezTo>
                <a:cubicBezTo>
                  <a:pt x="439444" y="52095"/>
                  <a:pt x="491540" y="0"/>
                  <a:pt x="553558" y="0"/>
                </a:cubicBezTo>
                <a:close/>
              </a:path>
            </a:pathLst>
          </a:custGeom>
          <a:solidFill>
            <a:schemeClr val="bg1"/>
          </a:solidFill>
          <a:ln>
            <a:noFill/>
          </a:ln>
          <a:effectLst/>
        </p:spPr>
        <p:txBody>
          <a:bodyPr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2" name="Freeform 447">
            <a:extLst>
              <a:ext uri="{FF2B5EF4-FFF2-40B4-BE49-F238E27FC236}">
                <a16:creationId xmlns:a16="http://schemas.microsoft.com/office/drawing/2014/main" id="{A1B1B412-39EF-964A-95D0-246459C5782A}"/>
              </a:ext>
            </a:extLst>
          </p:cNvPr>
          <p:cNvSpPr>
            <a:spLocks noChangeArrowheads="1"/>
          </p:cNvSpPr>
          <p:nvPr/>
        </p:nvSpPr>
        <p:spPr bwMode="auto">
          <a:xfrm>
            <a:off x="2009669" y="3015216"/>
            <a:ext cx="1098988" cy="1052574"/>
          </a:xfrm>
          <a:custGeom>
            <a:avLst/>
            <a:gdLst>
              <a:gd name="T0" fmla="*/ 1627 w 1628"/>
              <a:gd name="T1" fmla="*/ 814 h 1628"/>
              <a:gd name="T2" fmla="*/ 1627 w 1628"/>
              <a:gd name="T3" fmla="*/ 814 h 1628"/>
              <a:gd name="T4" fmla="*/ 814 w 1628"/>
              <a:gd name="T5" fmla="*/ 1627 h 1628"/>
              <a:gd name="T6" fmla="*/ 814 w 1628"/>
              <a:gd name="T7" fmla="*/ 1627 h 1628"/>
              <a:gd name="T8" fmla="*/ 0 w 1628"/>
              <a:gd name="T9" fmla="*/ 814 h 1628"/>
              <a:gd name="T10" fmla="*/ 0 w 1628"/>
              <a:gd name="T11" fmla="*/ 814 h 1628"/>
              <a:gd name="T12" fmla="*/ 814 w 1628"/>
              <a:gd name="T13" fmla="*/ 0 h 1628"/>
              <a:gd name="T14" fmla="*/ 814 w 1628"/>
              <a:gd name="T15" fmla="*/ 0 h 1628"/>
              <a:gd name="T16" fmla="*/ 1627 w 1628"/>
              <a:gd name="T17" fmla="*/ 814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8" h="1628">
                <a:moveTo>
                  <a:pt x="1627" y="814"/>
                </a:moveTo>
                <a:lnTo>
                  <a:pt x="1627" y="814"/>
                </a:lnTo>
                <a:cubicBezTo>
                  <a:pt x="1627" y="1263"/>
                  <a:pt x="1263" y="1627"/>
                  <a:pt x="814" y="1627"/>
                </a:cubicBezTo>
                <a:lnTo>
                  <a:pt x="814" y="1627"/>
                </a:lnTo>
                <a:cubicBezTo>
                  <a:pt x="364" y="1627"/>
                  <a:pt x="0" y="1263"/>
                  <a:pt x="0" y="814"/>
                </a:cubicBezTo>
                <a:lnTo>
                  <a:pt x="0" y="814"/>
                </a:lnTo>
                <a:cubicBezTo>
                  <a:pt x="0" y="364"/>
                  <a:pt x="364" y="0"/>
                  <a:pt x="814" y="0"/>
                </a:cubicBezTo>
                <a:lnTo>
                  <a:pt x="814" y="0"/>
                </a:lnTo>
                <a:cubicBezTo>
                  <a:pt x="1263" y="0"/>
                  <a:pt x="1627" y="364"/>
                  <a:pt x="1627" y="814"/>
                </a:cubicBezTo>
              </a:path>
            </a:pathLst>
          </a:custGeom>
          <a:solidFill>
            <a:srgbClr val="196B24"/>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3" name="Freeform 22">
            <a:extLst>
              <a:ext uri="{FF2B5EF4-FFF2-40B4-BE49-F238E27FC236}">
                <a16:creationId xmlns:a16="http://schemas.microsoft.com/office/drawing/2014/main" id="{2D1D10F6-D50D-B143-8EEA-D198B8B75534}"/>
              </a:ext>
            </a:extLst>
          </p:cNvPr>
          <p:cNvSpPr>
            <a:spLocks noChangeArrowheads="1"/>
          </p:cNvSpPr>
          <p:nvPr/>
        </p:nvSpPr>
        <p:spPr bwMode="auto">
          <a:xfrm>
            <a:off x="2253887" y="3172452"/>
            <a:ext cx="606896" cy="592911"/>
          </a:xfrm>
          <a:custGeom>
            <a:avLst/>
            <a:gdLst>
              <a:gd name="connsiteX0" fmla="*/ 851642 w 1119337"/>
              <a:gd name="connsiteY0" fmla="*/ 782569 h 1003976"/>
              <a:gd name="connsiteX1" fmla="*/ 775691 w 1119337"/>
              <a:gd name="connsiteY1" fmla="*/ 857622 h 1003976"/>
              <a:gd name="connsiteX2" fmla="*/ 775691 w 1119337"/>
              <a:gd name="connsiteY2" fmla="*/ 956442 h 1003976"/>
              <a:gd name="connsiteX3" fmla="*/ 794368 w 1119337"/>
              <a:gd name="connsiteY3" fmla="*/ 975206 h 1003976"/>
              <a:gd name="connsiteX4" fmla="*/ 1072023 w 1119337"/>
              <a:gd name="connsiteY4" fmla="*/ 975206 h 1003976"/>
              <a:gd name="connsiteX5" fmla="*/ 1090700 w 1119337"/>
              <a:gd name="connsiteY5" fmla="*/ 956442 h 1003976"/>
              <a:gd name="connsiteX6" fmla="*/ 1090700 w 1119337"/>
              <a:gd name="connsiteY6" fmla="*/ 857622 h 1003976"/>
              <a:gd name="connsiteX7" fmla="*/ 1014749 w 1119337"/>
              <a:gd name="connsiteY7" fmla="*/ 782569 h 1003976"/>
              <a:gd name="connsiteX8" fmla="*/ 104588 w 1119337"/>
              <a:gd name="connsiteY8" fmla="*/ 782569 h 1003976"/>
              <a:gd name="connsiteX9" fmla="*/ 28637 w 1119337"/>
              <a:gd name="connsiteY9" fmla="*/ 857622 h 1003976"/>
              <a:gd name="connsiteX10" fmla="*/ 28637 w 1119337"/>
              <a:gd name="connsiteY10" fmla="*/ 956442 h 1003976"/>
              <a:gd name="connsiteX11" fmla="*/ 48559 w 1119337"/>
              <a:gd name="connsiteY11" fmla="*/ 975206 h 1003976"/>
              <a:gd name="connsiteX12" fmla="*/ 323724 w 1119337"/>
              <a:gd name="connsiteY12" fmla="*/ 975206 h 1003976"/>
              <a:gd name="connsiteX13" fmla="*/ 342401 w 1119337"/>
              <a:gd name="connsiteY13" fmla="*/ 956442 h 1003976"/>
              <a:gd name="connsiteX14" fmla="*/ 342401 w 1119337"/>
              <a:gd name="connsiteY14" fmla="*/ 857622 h 1003976"/>
              <a:gd name="connsiteX15" fmla="*/ 267695 w 1119337"/>
              <a:gd name="connsiteY15" fmla="*/ 782569 h 1003976"/>
              <a:gd name="connsiteX16" fmla="*/ 851642 w 1119337"/>
              <a:gd name="connsiteY16" fmla="*/ 752547 h 1003976"/>
              <a:gd name="connsiteX17" fmla="*/ 1014749 w 1119337"/>
              <a:gd name="connsiteY17" fmla="*/ 752547 h 1003976"/>
              <a:gd name="connsiteX18" fmla="*/ 1119337 w 1119337"/>
              <a:gd name="connsiteY18" fmla="*/ 857622 h 1003976"/>
              <a:gd name="connsiteX19" fmla="*/ 1119337 w 1119337"/>
              <a:gd name="connsiteY19" fmla="*/ 956442 h 1003976"/>
              <a:gd name="connsiteX20" fmla="*/ 1072023 w 1119337"/>
              <a:gd name="connsiteY20" fmla="*/ 1003976 h 1003976"/>
              <a:gd name="connsiteX21" fmla="*/ 794368 w 1119337"/>
              <a:gd name="connsiteY21" fmla="*/ 1003976 h 1003976"/>
              <a:gd name="connsiteX22" fmla="*/ 747054 w 1119337"/>
              <a:gd name="connsiteY22" fmla="*/ 956442 h 1003976"/>
              <a:gd name="connsiteX23" fmla="*/ 747054 w 1119337"/>
              <a:gd name="connsiteY23" fmla="*/ 857622 h 1003976"/>
              <a:gd name="connsiteX24" fmla="*/ 851642 w 1119337"/>
              <a:gd name="connsiteY24" fmla="*/ 752547 h 1003976"/>
              <a:gd name="connsiteX25" fmla="*/ 104588 w 1119337"/>
              <a:gd name="connsiteY25" fmla="*/ 752547 h 1003976"/>
              <a:gd name="connsiteX26" fmla="*/ 267695 w 1119337"/>
              <a:gd name="connsiteY26" fmla="*/ 752547 h 1003976"/>
              <a:gd name="connsiteX27" fmla="*/ 372283 w 1119337"/>
              <a:gd name="connsiteY27" fmla="*/ 857622 h 1003976"/>
              <a:gd name="connsiteX28" fmla="*/ 372283 w 1119337"/>
              <a:gd name="connsiteY28" fmla="*/ 956442 h 1003976"/>
              <a:gd name="connsiteX29" fmla="*/ 323724 w 1119337"/>
              <a:gd name="connsiteY29" fmla="*/ 1003976 h 1003976"/>
              <a:gd name="connsiteX30" fmla="*/ 48559 w 1119337"/>
              <a:gd name="connsiteY30" fmla="*/ 1003976 h 1003976"/>
              <a:gd name="connsiteX31" fmla="*/ 0 w 1119337"/>
              <a:gd name="connsiteY31" fmla="*/ 956442 h 1003976"/>
              <a:gd name="connsiteX32" fmla="*/ 0 w 1119337"/>
              <a:gd name="connsiteY32" fmla="*/ 857622 h 1003976"/>
              <a:gd name="connsiteX33" fmla="*/ 104588 w 1119337"/>
              <a:gd name="connsiteY33" fmla="*/ 752547 h 1003976"/>
              <a:gd name="connsiteX34" fmla="*/ 933545 w 1119337"/>
              <a:gd name="connsiteY34" fmla="*/ 594456 h 1003976"/>
              <a:gd name="connsiteX35" fmla="*/ 867960 w 1119337"/>
              <a:gd name="connsiteY35" fmla="*/ 622917 h 1003976"/>
              <a:gd name="connsiteX36" fmla="*/ 848161 w 1119337"/>
              <a:gd name="connsiteY36" fmla="*/ 629104 h 1003976"/>
              <a:gd name="connsiteX37" fmla="*/ 929833 w 1119337"/>
              <a:gd name="connsiteY37" fmla="*/ 700875 h 1003976"/>
              <a:gd name="connsiteX38" fmla="*/ 1013979 w 1119337"/>
              <a:gd name="connsiteY38" fmla="*/ 616730 h 1003976"/>
              <a:gd name="connsiteX39" fmla="*/ 1012742 w 1119337"/>
              <a:gd name="connsiteY39" fmla="*/ 605593 h 1003976"/>
              <a:gd name="connsiteX40" fmla="*/ 984280 w 1119337"/>
              <a:gd name="connsiteY40" fmla="*/ 609305 h 1003976"/>
              <a:gd name="connsiteX41" fmla="*/ 933545 w 1119337"/>
              <a:gd name="connsiteY41" fmla="*/ 594456 h 1003976"/>
              <a:gd name="connsiteX42" fmla="*/ 186491 w 1119337"/>
              <a:gd name="connsiteY42" fmla="*/ 594456 h 1003976"/>
              <a:gd name="connsiteX43" fmla="*/ 122143 w 1119337"/>
              <a:gd name="connsiteY43" fmla="*/ 622917 h 1003976"/>
              <a:gd name="connsiteX44" fmla="*/ 101107 w 1119337"/>
              <a:gd name="connsiteY44" fmla="*/ 629104 h 1003976"/>
              <a:gd name="connsiteX45" fmla="*/ 184016 w 1119337"/>
              <a:gd name="connsiteY45" fmla="*/ 700875 h 1003976"/>
              <a:gd name="connsiteX46" fmla="*/ 266925 w 1119337"/>
              <a:gd name="connsiteY46" fmla="*/ 616730 h 1003976"/>
              <a:gd name="connsiteX47" fmla="*/ 265688 w 1119337"/>
              <a:gd name="connsiteY47" fmla="*/ 605593 h 1003976"/>
              <a:gd name="connsiteX48" fmla="*/ 237226 w 1119337"/>
              <a:gd name="connsiteY48" fmla="*/ 609305 h 1003976"/>
              <a:gd name="connsiteX49" fmla="*/ 186491 w 1119337"/>
              <a:gd name="connsiteY49" fmla="*/ 594456 h 1003976"/>
              <a:gd name="connsiteX50" fmla="*/ 980568 w 1119337"/>
              <a:gd name="connsiteY50" fmla="*/ 551146 h 1003976"/>
              <a:gd name="connsiteX51" fmla="*/ 979331 w 1119337"/>
              <a:gd name="connsiteY51" fmla="*/ 552384 h 1003976"/>
              <a:gd name="connsiteX52" fmla="*/ 958294 w 1119337"/>
              <a:gd name="connsiteY52" fmla="*/ 574657 h 1003976"/>
              <a:gd name="connsiteX53" fmla="*/ 1002842 w 1119337"/>
              <a:gd name="connsiteY53" fmla="*/ 577132 h 1003976"/>
              <a:gd name="connsiteX54" fmla="*/ 980568 w 1119337"/>
              <a:gd name="connsiteY54" fmla="*/ 551146 h 1003976"/>
              <a:gd name="connsiteX55" fmla="*/ 233514 w 1119337"/>
              <a:gd name="connsiteY55" fmla="*/ 551146 h 1003976"/>
              <a:gd name="connsiteX56" fmla="*/ 232277 w 1119337"/>
              <a:gd name="connsiteY56" fmla="*/ 552384 h 1003976"/>
              <a:gd name="connsiteX57" fmla="*/ 211240 w 1119337"/>
              <a:gd name="connsiteY57" fmla="*/ 574657 h 1003976"/>
              <a:gd name="connsiteX58" fmla="*/ 257026 w 1119337"/>
              <a:gd name="connsiteY58" fmla="*/ 577132 h 1003976"/>
              <a:gd name="connsiteX59" fmla="*/ 233514 w 1119337"/>
              <a:gd name="connsiteY59" fmla="*/ 551146 h 1003976"/>
              <a:gd name="connsiteX60" fmla="*/ 564921 w 1119337"/>
              <a:gd name="connsiteY60" fmla="*/ 543808 h 1003976"/>
              <a:gd name="connsiteX61" fmla="*/ 578723 w 1119337"/>
              <a:gd name="connsiteY61" fmla="*/ 558705 h 1003976"/>
              <a:gd name="connsiteX62" fmla="*/ 578723 w 1119337"/>
              <a:gd name="connsiteY62" fmla="*/ 670428 h 1003976"/>
              <a:gd name="connsiteX63" fmla="*/ 676594 w 1119337"/>
              <a:gd name="connsiteY63" fmla="*/ 732496 h 1003976"/>
              <a:gd name="connsiteX64" fmla="*/ 681613 w 1119337"/>
              <a:gd name="connsiteY64" fmla="*/ 752358 h 1003976"/>
              <a:gd name="connsiteX65" fmla="*/ 661537 w 1119337"/>
              <a:gd name="connsiteY65" fmla="*/ 757323 h 1003976"/>
              <a:gd name="connsiteX66" fmla="*/ 563666 w 1119337"/>
              <a:gd name="connsiteY66" fmla="*/ 695255 h 1003976"/>
              <a:gd name="connsiteX67" fmla="*/ 463286 w 1119337"/>
              <a:gd name="connsiteY67" fmla="*/ 757323 h 1003976"/>
              <a:gd name="connsiteX68" fmla="*/ 455758 w 1119337"/>
              <a:gd name="connsiteY68" fmla="*/ 759806 h 1003976"/>
              <a:gd name="connsiteX69" fmla="*/ 443210 w 1119337"/>
              <a:gd name="connsiteY69" fmla="*/ 752358 h 1003976"/>
              <a:gd name="connsiteX70" fmla="*/ 448229 w 1119337"/>
              <a:gd name="connsiteY70" fmla="*/ 732496 h 1003976"/>
              <a:gd name="connsiteX71" fmla="*/ 548609 w 1119337"/>
              <a:gd name="connsiteY71" fmla="*/ 670428 h 1003976"/>
              <a:gd name="connsiteX72" fmla="*/ 548609 w 1119337"/>
              <a:gd name="connsiteY72" fmla="*/ 558705 h 1003976"/>
              <a:gd name="connsiteX73" fmla="*/ 564921 w 1119337"/>
              <a:gd name="connsiteY73" fmla="*/ 543808 h 1003976"/>
              <a:gd name="connsiteX74" fmla="*/ 929833 w 1119337"/>
              <a:gd name="connsiteY74" fmla="*/ 533822 h 1003976"/>
              <a:gd name="connsiteX75" fmla="*/ 849398 w 1119337"/>
              <a:gd name="connsiteY75" fmla="*/ 596931 h 1003976"/>
              <a:gd name="connsiteX76" fmla="*/ 860535 w 1119337"/>
              <a:gd name="connsiteY76" fmla="*/ 595694 h 1003976"/>
              <a:gd name="connsiteX77" fmla="*/ 923645 w 1119337"/>
              <a:gd name="connsiteY77" fmla="*/ 564758 h 1003976"/>
              <a:gd name="connsiteX78" fmla="*/ 953344 w 1119337"/>
              <a:gd name="connsiteY78" fmla="*/ 537534 h 1003976"/>
              <a:gd name="connsiteX79" fmla="*/ 929833 w 1119337"/>
              <a:gd name="connsiteY79" fmla="*/ 533822 h 1003976"/>
              <a:gd name="connsiteX80" fmla="*/ 184016 w 1119337"/>
              <a:gd name="connsiteY80" fmla="*/ 533822 h 1003976"/>
              <a:gd name="connsiteX81" fmla="*/ 102344 w 1119337"/>
              <a:gd name="connsiteY81" fmla="*/ 596931 h 1003976"/>
              <a:gd name="connsiteX82" fmla="*/ 114719 w 1119337"/>
              <a:gd name="connsiteY82" fmla="*/ 595694 h 1003976"/>
              <a:gd name="connsiteX83" fmla="*/ 177829 w 1119337"/>
              <a:gd name="connsiteY83" fmla="*/ 564758 h 1003976"/>
              <a:gd name="connsiteX84" fmla="*/ 207528 w 1119337"/>
              <a:gd name="connsiteY84" fmla="*/ 537534 h 1003976"/>
              <a:gd name="connsiteX85" fmla="*/ 184016 w 1119337"/>
              <a:gd name="connsiteY85" fmla="*/ 533822 h 1003976"/>
              <a:gd name="connsiteX86" fmla="*/ 929833 w 1119337"/>
              <a:gd name="connsiteY86" fmla="*/ 505361 h 1003976"/>
              <a:gd name="connsiteX87" fmla="*/ 984280 w 1119337"/>
              <a:gd name="connsiteY87" fmla="*/ 518972 h 1003976"/>
              <a:gd name="connsiteX88" fmla="*/ 985518 w 1119337"/>
              <a:gd name="connsiteY88" fmla="*/ 518972 h 1003976"/>
              <a:gd name="connsiteX89" fmla="*/ 1036253 w 1119337"/>
              <a:gd name="connsiteY89" fmla="*/ 580844 h 1003976"/>
              <a:gd name="connsiteX90" fmla="*/ 1037491 w 1119337"/>
              <a:gd name="connsiteY90" fmla="*/ 582082 h 1003976"/>
              <a:gd name="connsiteX91" fmla="*/ 1042441 w 1119337"/>
              <a:gd name="connsiteY91" fmla="*/ 616730 h 1003976"/>
              <a:gd name="connsiteX92" fmla="*/ 929833 w 1119337"/>
              <a:gd name="connsiteY92" fmla="*/ 729336 h 1003976"/>
              <a:gd name="connsiteX93" fmla="*/ 818462 w 1119337"/>
              <a:gd name="connsiteY93" fmla="*/ 617967 h 1003976"/>
              <a:gd name="connsiteX94" fmla="*/ 818462 w 1119337"/>
              <a:gd name="connsiteY94" fmla="*/ 616730 h 1003976"/>
              <a:gd name="connsiteX95" fmla="*/ 929833 w 1119337"/>
              <a:gd name="connsiteY95" fmla="*/ 505361 h 1003976"/>
              <a:gd name="connsiteX96" fmla="*/ 184016 w 1119337"/>
              <a:gd name="connsiteY96" fmla="*/ 505361 h 1003976"/>
              <a:gd name="connsiteX97" fmla="*/ 237226 w 1119337"/>
              <a:gd name="connsiteY97" fmla="*/ 518972 h 1003976"/>
              <a:gd name="connsiteX98" fmla="*/ 238464 w 1119337"/>
              <a:gd name="connsiteY98" fmla="*/ 518972 h 1003976"/>
              <a:gd name="connsiteX99" fmla="*/ 289199 w 1119337"/>
              <a:gd name="connsiteY99" fmla="*/ 580844 h 1003976"/>
              <a:gd name="connsiteX100" fmla="*/ 290437 w 1119337"/>
              <a:gd name="connsiteY100" fmla="*/ 580844 h 1003976"/>
              <a:gd name="connsiteX101" fmla="*/ 290437 w 1119337"/>
              <a:gd name="connsiteY101" fmla="*/ 582082 h 1003976"/>
              <a:gd name="connsiteX102" fmla="*/ 295387 w 1119337"/>
              <a:gd name="connsiteY102" fmla="*/ 616730 h 1003976"/>
              <a:gd name="connsiteX103" fmla="*/ 184016 w 1119337"/>
              <a:gd name="connsiteY103" fmla="*/ 729336 h 1003976"/>
              <a:gd name="connsiteX104" fmla="*/ 72645 w 1119337"/>
              <a:gd name="connsiteY104" fmla="*/ 617967 h 1003976"/>
              <a:gd name="connsiteX105" fmla="*/ 71408 w 1119337"/>
              <a:gd name="connsiteY105" fmla="*/ 617967 h 1003976"/>
              <a:gd name="connsiteX106" fmla="*/ 71408 w 1119337"/>
              <a:gd name="connsiteY106" fmla="*/ 616730 h 1003976"/>
              <a:gd name="connsiteX107" fmla="*/ 184016 w 1119337"/>
              <a:gd name="connsiteY107" fmla="*/ 505361 h 1003976"/>
              <a:gd name="connsiteX108" fmla="*/ 482360 w 1119337"/>
              <a:gd name="connsiteY108" fmla="*/ 277207 h 1003976"/>
              <a:gd name="connsiteX109" fmla="*/ 407654 w 1119337"/>
              <a:gd name="connsiteY109" fmla="*/ 352261 h 1003976"/>
              <a:gd name="connsiteX110" fmla="*/ 407654 w 1119337"/>
              <a:gd name="connsiteY110" fmla="*/ 451081 h 1003976"/>
              <a:gd name="connsiteX111" fmla="*/ 426331 w 1119337"/>
              <a:gd name="connsiteY111" fmla="*/ 469844 h 1003976"/>
              <a:gd name="connsiteX112" fmla="*/ 702741 w 1119337"/>
              <a:gd name="connsiteY112" fmla="*/ 469844 h 1003976"/>
              <a:gd name="connsiteX113" fmla="*/ 722663 w 1119337"/>
              <a:gd name="connsiteY113" fmla="*/ 451081 h 1003976"/>
              <a:gd name="connsiteX114" fmla="*/ 722663 w 1119337"/>
              <a:gd name="connsiteY114" fmla="*/ 352261 h 1003976"/>
              <a:gd name="connsiteX115" fmla="*/ 646712 w 1119337"/>
              <a:gd name="connsiteY115" fmla="*/ 277207 h 1003976"/>
              <a:gd name="connsiteX116" fmla="*/ 482360 w 1119337"/>
              <a:gd name="connsiteY116" fmla="*/ 247186 h 1003976"/>
              <a:gd name="connsiteX117" fmla="*/ 646712 w 1119337"/>
              <a:gd name="connsiteY117" fmla="*/ 247186 h 1003976"/>
              <a:gd name="connsiteX118" fmla="*/ 751300 w 1119337"/>
              <a:gd name="connsiteY118" fmla="*/ 352261 h 1003976"/>
              <a:gd name="connsiteX119" fmla="*/ 751300 w 1119337"/>
              <a:gd name="connsiteY119" fmla="*/ 451081 h 1003976"/>
              <a:gd name="connsiteX120" fmla="*/ 702741 w 1119337"/>
              <a:gd name="connsiteY120" fmla="*/ 498615 h 1003976"/>
              <a:gd name="connsiteX121" fmla="*/ 426331 w 1119337"/>
              <a:gd name="connsiteY121" fmla="*/ 498615 h 1003976"/>
              <a:gd name="connsiteX122" fmla="*/ 379017 w 1119337"/>
              <a:gd name="connsiteY122" fmla="*/ 451081 h 1003976"/>
              <a:gd name="connsiteX123" fmla="*/ 379017 w 1119337"/>
              <a:gd name="connsiteY123" fmla="*/ 352261 h 1003976"/>
              <a:gd name="connsiteX124" fmla="*/ 482360 w 1119337"/>
              <a:gd name="connsiteY124" fmla="*/ 247186 h 1003976"/>
              <a:gd name="connsiteX125" fmla="*/ 564884 w 1119337"/>
              <a:gd name="connsiteY125" fmla="*/ 89095 h 1003976"/>
              <a:gd name="connsiteX126" fmla="*/ 500889 w 1119337"/>
              <a:gd name="connsiteY126" fmla="*/ 117555 h 1003976"/>
              <a:gd name="connsiteX127" fmla="*/ 481199 w 1119337"/>
              <a:gd name="connsiteY127" fmla="*/ 123743 h 1003976"/>
              <a:gd name="connsiteX128" fmla="*/ 563653 w 1119337"/>
              <a:gd name="connsiteY128" fmla="*/ 195513 h 1003976"/>
              <a:gd name="connsiteX129" fmla="*/ 644877 w 1119337"/>
              <a:gd name="connsiteY129" fmla="*/ 112606 h 1003976"/>
              <a:gd name="connsiteX130" fmla="*/ 643647 w 1119337"/>
              <a:gd name="connsiteY130" fmla="*/ 100231 h 1003976"/>
              <a:gd name="connsiteX131" fmla="*/ 615341 w 1119337"/>
              <a:gd name="connsiteY131" fmla="*/ 103944 h 1003976"/>
              <a:gd name="connsiteX132" fmla="*/ 564884 w 1119337"/>
              <a:gd name="connsiteY132" fmla="*/ 89095 h 1003976"/>
              <a:gd name="connsiteX133" fmla="*/ 612880 w 1119337"/>
              <a:gd name="connsiteY133" fmla="*/ 45785 h 1003976"/>
              <a:gd name="connsiteX134" fmla="*/ 611649 w 1119337"/>
              <a:gd name="connsiteY134" fmla="*/ 48259 h 1003976"/>
              <a:gd name="connsiteX135" fmla="*/ 589497 w 1119337"/>
              <a:gd name="connsiteY135" fmla="*/ 69296 h 1003976"/>
              <a:gd name="connsiteX136" fmla="*/ 635032 w 1119337"/>
              <a:gd name="connsiteY136" fmla="*/ 71771 h 1003976"/>
              <a:gd name="connsiteX137" fmla="*/ 612880 w 1119337"/>
              <a:gd name="connsiteY137" fmla="*/ 45785 h 1003976"/>
              <a:gd name="connsiteX138" fmla="*/ 563653 w 1119337"/>
              <a:gd name="connsiteY138" fmla="*/ 28461 h 1003976"/>
              <a:gd name="connsiteX139" fmla="*/ 482429 w 1119337"/>
              <a:gd name="connsiteY139" fmla="*/ 92807 h 1003976"/>
              <a:gd name="connsiteX140" fmla="*/ 493505 w 1119337"/>
              <a:gd name="connsiteY140" fmla="*/ 90332 h 1003976"/>
              <a:gd name="connsiteX141" fmla="*/ 557500 w 1119337"/>
              <a:gd name="connsiteY141" fmla="*/ 59396 h 1003976"/>
              <a:gd name="connsiteX142" fmla="*/ 585805 w 1119337"/>
              <a:gd name="connsiteY142" fmla="*/ 32173 h 1003976"/>
              <a:gd name="connsiteX143" fmla="*/ 563653 w 1119337"/>
              <a:gd name="connsiteY143" fmla="*/ 28461 h 1003976"/>
              <a:gd name="connsiteX144" fmla="*/ 563653 w 1119337"/>
              <a:gd name="connsiteY144" fmla="*/ 0 h 1003976"/>
              <a:gd name="connsiteX145" fmla="*/ 616572 w 1119337"/>
              <a:gd name="connsiteY145" fmla="*/ 13611 h 1003976"/>
              <a:gd name="connsiteX146" fmla="*/ 617803 w 1119337"/>
              <a:gd name="connsiteY146" fmla="*/ 14849 h 1003976"/>
              <a:gd name="connsiteX147" fmla="*/ 667029 w 1119337"/>
              <a:gd name="connsiteY147" fmla="*/ 75483 h 1003976"/>
              <a:gd name="connsiteX148" fmla="*/ 668260 w 1119337"/>
              <a:gd name="connsiteY148" fmla="*/ 75483 h 1003976"/>
              <a:gd name="connsiteX149" fmla="*/ 668260 w 1119337"/>
              <a:gd name="connsiteY149" fmla="*/ 76720 h 1003976"/>
              <a:gd name="connsiteX150" fmla="*/ 674413 w 1119337"/>
              <a:gd name="connsiteY150" fmla="*/ 112606 h 1003976"/>
              <a:gd name="connsiteX151" fmla="*/ 563653 w 1119337"/>
              <a:gd name="connsiteY151" fmla="*/ 223974 h 1003976"/>
              <a:gd name="connsiteX152" fmla="*/ 450432 w 1119337"/>
              <a:gd name="connsiteY152" fmla="*/ 112606 h 1003976"/>
              <a:gd name="connsiteX153" fmla="*/ 563653 w 1119337"/>
              <a:gd name="connsiteY153" fmla="*/ 0 h 1003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119337" h="1003976">
                <a:moveTo>
                  <a:pt x="851642" y="782569"/>
                </a:moveTo>
                <a:cubicBezTo>
                  <a:pt x="809309" y="782569"/>
                  <a:pt x="775691" y="816343"/>
                  <a:pt x="775691" y="857622"/>
                </a:cubicBezTo>
                <a:lnTo>
                  <a:pt x="775691" y="956442"/>
                </a:lnTo>
                <a:cubicBezTo>
                  <a:pt x="775691" y="965199"/>
                  <a:pt x="784407" y="975206"/>
                  <a:pt x="794368" y="975206"/>
                </a:cubicBezTo>
                <a:lnTo>
                  <a:pt x="1072023" y="975206"/>
                </a:lnTo>
                <a:cubicBezTo>
                  <a:pt x="1081984" y="975206"/>
                  <a:pt x="1090700" y="965199"/>
                  <a:pt x="1090700" y="956442"/>
                </a:cubicBezTo>
                <a:lnTo>
                  <a:pt x="1090700" y="857622"/>
                </a:lnTo>
                <a:cubicBezTo>
                  <a:pt x="1090700" y="816343"/>
                  <a:pt x="1057082" y="782569"/>
                  <a:pt x="1014749" y="782569"/>
                </a:cubicBezTo>
                <a:close/>
                <a:moveTo>
                  <a:pt x="104588" y="782569"/>
                </a:moveTo>
                <a:cubicBezTo>
                  <a:pt x="63500" y="782569"/>
                  <a:pt x="28637" y="816343"/>
                  <a:pt x="28637" y="857622"/>
                </a:cubicBezTo>
                <a:lnTo>
                  <a:pt x="28637" y="956442"/>
                </a:lnTo>
                <a:cubicBezTo>
                  <a:pt x="28637" y="965199"/>
                  <a:pt x="37353" y="975206"/>
                  <a:pt x="48559" y="975206"/>
                </a:cubicBezTo>
                <a:lnTo>
                  <a:pt x="323724" y="975206"/>
                </a:lnTo>
                <a:cubicBezTo>
                  <a:pt x="333685" y="975206"/>
                  <a:pt x="342401" y="965199"/>
                  <a:pt x="342401" y="956442"/>
                </a:cubicBezTo>
                <a:lnTo>
                  <a:pt x="342401" y="857622"/>
                </a:lnTo>
                <a:cubicBezTo>
                  <a:pt x="342401" y="816343"/>
                  <a:pt x="310028" y="782569"/>
                  <a:pt x="267695" y="782569"/>
                </a:cubicBezTo>
                <a:close/>
                <a:moveTo>
                  <a:pt x="851642" y="752547"/>
                </a:moveTo>
                <a:lnTo>
                  <a:pt x="1014749" y="752547"/>
                </a:lnTo>
                <a:cubicBezTo>
                  <a:pt x="1073268" y="752547"/>
                  <a:pt x="1119337" y="800081"/>
                  <a:pt x="1119337" y="857622"/>
                </a:cubicBezTo>
                <a:lnTo>
                  <a:pt x="1119337" y="956442"/>
                </a:lnTo>
                <a:cubicBezTo>
                  <a:pt x="1119337" y="982711"/>
                  <a:pt x="1098170" y="1003976"/>
                  <a:pt x="1072023" y="1003976"/>
                </a:cubicBezTo>
                <a:lnTo>
                  <a:pt x="794368" y="1003976"/>
                </a:lnTo>
                <a:cubicBezTo>
                  <a:pt x="768221" y="1003976"/>
                  <a:pt x="747054" y="982711"/>
                  <a:pt x="747054" y="956442"/>
                </a:cubicBezTo>
                <a:lnTo>
                  <a:pt x="747054" y="857622"/>
                </a:lnTo>
                <a:cubicBezTo>
                  <a:pt x="747054" y="800081"/>
                  <a:pt x="794368" y="752547"/>
                  <a:pt x="851642" y="752547"/>
                </a:cubicBezTo>
                <a:close/>
                <a:moveTo>
                  <a:pt x="104588" y="752547"/>
                </a:moveTo>
                <a:lnTo>
                  <a:pt x="267695" y="752547"/>
                </a:lnTo>
                <a:cubicBezTo>
                  <a:pt x="324969" y="752547"/>
                  <a:pt x="372283" y="800081"/>
                  <a:pt x="372283" y="857622"/>
                </a:cubicBezTo>
                <a:lnTo>
                  <a:pt x="372283" y="956442"/>
                </a:lnTo>
                <a:cubicBezTo>
                  <a:pt x="372283" y="982711"/>
                  <a:pt x="349871" y="1003976"/>
                  <a:pt x="323724" y="1003976"/>
                </a:cubicBezTo>
                <a:lnTo>
                  <a:pt x="48559" y="1003976"/>
                </a:lnTo>
                <a:cubicBezTo>
                  <a:pt x="21167" y="1003976"/>
                  <a:pt x="0" y="982711"/>
                  <a:pt x="0" y="956442"/>
                </a:cubicBezTo>
                <a:lnTo>
                  <a:pt x="0" y="857622"/>
                </a:lnTo>
                <a:cubicBezTo>
                  <a:pt x="0" y="800081"/>
                  <a:pt x="47314" y="752547"/>
                  <a:pt x="104588" y="752547"/>
                </a:cubicBezTo>
                <a:close/>
                <a:moveTo>
                  <a:pt x="933545" y="594456"/>
                </a:moveTo>
                <a:cubicBezTo>
                  <a:pt x="913746" y="608068"/>
                  <a:pt x="891472" y="616730"/>
                  <a:pt x="867960" y="622917"/>
                </a:cubicBezTo>
                <a:lnTo>
                  <a:pt x="848161" y="629104"/>
                </a:lnTo>
                <a:cubicBezTo>
                  <a:pt x="854348" y="668702"/>
                  <a:pt x="888997" y="700875"/>
                  <a:pt x="929833" y="700875"/>
                </a:cubicBezTo>
                <a:cubicBezTo>
                  <a:pt x="976856" y="700875"/>
                  <a:pt x="1013979" y="663752"/>
                  <a:pt x="1013979" y="616730"/>
                </a:cubicBezTo>
                <a:cubicBezTo>
                  <a:pt x="1013979" y="613018"/>
                  <a:pt x="1012742" y="609305"/>
                  <a:pt x="1012742" y="605593"/>
                </a:cubicBezTo>
                <a:cubicBezTo>
                  <a:pt x="1002842" y="608068"/>
                  <a:pt x="992943" y="609305"/>
                  <a:pt x="984280" y="609305"/>
                </a:cubicBezTo>
                <a:cubicBezTo>
                  <a:pt x="965719" y="609305"/>
                  <a:pt x="948394" y="604356"/>
                  <a:pt x="933545" y="594456"/>
                </a:cubicBezTo>
                <a:close/>
                <a:moveTo>
                  <a:pt x="186491" y="594456"/>
                </a:moveTo>
                <a:cubicBezTo>
                  <a:pt x="166692" y="608068"/>
                  <a:pt x="145655" y="616730"/>
                  <a:pt x="122143" y="622917"/>
                </a:cubicBezTo>
                <a:lnTo>
                  <a:pt x="101107" y="629104"/>
                </a:lnTo>
                <a:cubicBezTo>
                  <a:pt x="107294" y="668702"/>
                  <a:pt x="141943" y="700875"/>
                  <a:pt x="184016" y="700875"/>
                </a:cubicBezTo>
                <a:cubicBezTo>
                  <a:pt x="229802" y="700875"/>
                  <a:pt x="266925" y="663752"/>
                  <a:pt x="266925" y="616730"/>
                </a:cubicBezTo>
                <a:cubicBezTo>
                  <a:pt x="266925" y="613018"/>
                  <a:pt x="266925" y="609305"/>
                  <a:pt x="265688" y="605593"/>
                </a:cubicBezTo>
                <a:cubicBezTo>
                  <a:pt x="257026" y="608068"/>
                  <a:pt x="247126" y="609305"/>
                  <a:pt x="237226" y="609305"/>
                </a:cubicBezTo>
                <a:cubicBezTo>
                  <a:pt x="219902" y="609305"/>
                  <a:pt x="201340" y="604356"/>
                  <a:pt x="186491" y="594456"/>
                </a:cubicBezTo>
                <a:close/>
                <a:moveTo>
                  <a:pt x="980568" y="551146"/>
                </a:moveTo>
                <a:lnTo>
                  <a:pt x="979331" y="552384"/>
                </a:lnTo>
                <a:cubicBezTo>
                  <a:pt x="973143" y="561046"/>
                  <a:pt x="965719" y="568470"/>
                  <a:pt x="958294" y="574657"/>
                </a:cubicBezTo>
                <a:cubicBezTo>
                  <a:pt x="971906" y="580844"/>
                  <a:pt x="987993" y="582082"/>
                  <a:pt x="1002842" y="577132"/>
                </a:cubicBezTo>
                <a:cubicBezTo>
                  <a:pt x="997892" y="567233"/>
                  <a:pt x="989230" y="558571"/>
                  <a:pt x="980568" y="551146"/>
                </a:cubicBezTo>
                <a:close/>
                <a:moveTo>
                  <a:pt x="233514" y="551146"/>
                </a:moveTo>
                <a:lnTo>
                  <a:pt x="232277" y="552384"/>
                </a:lnTo>
                <a:cubicBezTo>
                  <a:pt x="226089" y="561046"/>
                  <a:pt x="218665" y="568470"/>
                  <a:pt x="211240" y="574657"/>
                </a:cubicBezTo>
                <a:cubicBezTo>
                  <a:pt x="224852" y="580844"/>
                  <a:pt x="242176" y="582082"/>
                  <a:pt x="257026" y="577132"/>
                </a:cubicBezTo>
                <a:cubicBezTo>
                  <a:pt x="250838" y="567233"/>
                  <a:pt x="243414" y="558571"/>
                  <a:pt x="233514" y="551146"/>
                </a:cubicBezTo>
                <a:close/>
                <a:moveTo>
                  <a:pt x="564921" y="543808"/>
                </a:moveTo>
                <a:cubicBezTo>
                  <a:pt x="572450" y="543808"/>
                  <a:pt x="578723" y="551256"/>
                  <a:pt x="578723" y="558705"/>
                </a:cubicBezTo>
                <a:lnTo>
                  <a:pt x="578723" y="670428"/>
                </a:lnTo>
                <a:lnTo>
                  <a:pt x="676594" y="732496"/>
                </a:lnTo>
                <a:cubicBezTo>
                  <a:pt x="684122" y="737462"/>
                  <a:pt x="685377" y="746151"/>
                  <a:pt x="681613" y="752358"/>
                </a:cubicBezTo>
                <a:cubicBezTo>
                  <a:pt x="676594" y="759806"/>
                  <a:pt x="667811" y="762289"/>
                  <a:pt x="661537" y="757323"/>
                </a:cubicBezTo>
                <a:lnTo>
                  <a:pt x="563666" y="695255"/>
                </a:lnTo>
                <a:lnTo>
                  <a:pt x="463286" y="757323"/>
                </a:lnTo>
                <a:cubicBezTo>
                  <a:pt x="460777" y="758565"/>
                  <a:pt x="458267" y="759806"/>
                  <a:pt x="455758" y="759806"/>
                </a:cubicBezTo>
                <a:cubicBezTo>
                  <a:pt x="450739" y="759806"/>
                  <a:pt x="445720" y="757323"/>
                  <a:pt x="443210" y="752358"/>
                </a:cubicBezTo>
                <a:cubicBezTo>
                  <a:pt x="439446" y="746151"/>
                  <a:pt x="441956" y="737462"/>
                  <a:pt x="448229" y="732496"/>
                </a:cubicBezTo>
                <a:lnTo>
                  <a:pt x="548609" y="670428"/>
                </a:lnTo>
                <a:lnTo>
                  <a:pt x="548609" y="558705"/>
                </a:lnTo>
                <a:cubicBezTo>
                  <a:pt x="548609" y="551256"/>
                  <a:pt x="556138" y="543808"/>
                  <a:pt x="564921" y="543808"/>
                </a:cubicBezTo>
                <a:close/>
                <a:moveTo>
                  <a:pt x="929833" y="533822"/>
                </a:moveTo>
                <a:cubicBezTo>
                  <a:pt x="891472" y="533822"/>
                  <a:pt x="858060" y="561046"/>
                  <a:pt x="849398" y="596931"/>
                </a:cubicBezTo>
                <a:lnTo>
                  <a:pt x="860535" y="595694"/>
                </a:lnTo>
                <a:cubicBezTo>
                  <a:pt x="884047" y="589506"/>
                  <a:pt x="905084" y="578370"/>
                  <a:pt x="923645" y="564758"/>
                </a:cubicBezTo>
                <a:cubicBezTo>
                  <a:pt x="934782" y="557333"/>
                  <a:pt x="944682" y="547434"/>
                  <a:pt x="953344" y="537534"/>
                </a:cubicBezTo>
                <a:cubicBezTo>
                  <a:pt x="945919" y="535059"/>
                  <a:pt x="938495" y="533822"/>
                  <a:pt x="929833" y="533822"/>
                </a:cubicBezTo>
                <a:close/>
                <a:moveTo>
                  <a:pt x="184016" y="533822"/>
                </a:moveTo>
                <a:cubicBezTo>
                  <a:pt x="144418" y="533822"/>
                  <a:pt x="112244" y="561046"/>
                  <a:pt x="102344" y="596931"/>
                </a:cubicBezTo>
                <a:lnTo>
                  <a:pt x="114719" y="595694"/>
                </a:lnTo>
                <a:cubicBezTo>
                  <a:pt x="138230" y="589506"/>
                  <a:pt x="159267" y="578370"/>
                  <a:pt x="177829" y="564758"/>
                </a:cubicBezTo>
                <a:cubicBezTo>
                  <a:pt x="187728" y="557333"/>
                  <a:pt x="198865" y="547434"/>
                  <a:pt x="207528" y="537534"/>
                </a:cubicBezTo>
                <a:cubicBezTo>
                  <a:pt x="200103" y="535059"/>
                  <a:pt x="191441" y="533822"/>
                  <a:pt x="184016" y="533822"/>
                </a:cubicBezTo>
                <a:close/>
                <a:moveTo>
                  <a:pt x="929833" y="505361"/>
                </a:moveTo>
                <a:cubicBezTo>
                  <a:pt x="949632" y="505361"/>
                  <a:pt x="968194" y="510310"/>
                  <a:pt x="984280" y="518972"/>
                </a:cubicBezTo>
                <a:cubicBezTo>
                  <a:pt x="985518" y="518972"/>
                  <a:pt x="985518" y="518972"/>
                  <a:pt x="985518" y="518972"/>
                </a:cubicBezTo>
                <a:cubicBezTo>
                  <a:pt x="1009029" y="532584"/>
                  <a:pt x="1027591" y="554858"/>
                  <a:pt x="1036253" y="580844"/>
                </a:cubicBezTo>
                <a:cubicBezTo>
                  <a:pt x="1036253" y="582082"/>
                  <a:pt x="1036253" y="582082"/>
                  <a:pt x="1037491" y="582082"/>
                </a:cubicBezTo>
                <a:cubicBezTo>
                  <a:pt x="1041203" y="593219"/>
                  <a:pt x="1042441" y="605593"/>
                  <a:pt x="1042441" y="616730"/>
                </a:cubicBezTo>
                <a:cubicBezTo>
                  <a:pt x="1042441" y="679839"/>
                  <a:pt x="992943" y="729336"/>
                  <a:pt x="929833" y="729336"/>
                </a:cubicBezTo>
                <a:cubicBezTo>
                  <a:pt x="869197" y="729336"/>
                  <a:pt x="819699" y="679839"/>
                  <a:pt x="818462" y="617967"/>
                </a:cubicBezTo>
                <a:lnTo>
                  <a:pt x="818462" y="616730"/>
                </a:lnTo>
                <a:cubicBezTo>
                  <a:pt x="818462" y="554858"/>
                  <a:pt x="867960" y="505361"/>
                  <a:pt x="929833" y="505361"/>
                </a:cubicBezTo>
                <a:close/>
                <a:moveTo>
                  <a:pt x="184016" y="505361"/>
                </a:moveTo>
                <a:cubicBezTo>
                  <a:pt x="202578" y="505361"/>
                  <a:pt x="222377" y="510310"/>
                  <a:pt x="237226" y="518972"/>
                </a:cubicBezTo>
                <a:lnTo>
                  <a:pt x="238464" y="518972"/>
                </a:lnTo>
                <a:cubicBezTo>
                  <a:pt x="263213" y="532584"/>
                  <a:pt x="280537" y="554858"/>
                  <a:pt x="289199" y="580844"/>
                </a:cubicBezTo>
                <a:cubicBezTo>
                  <a:pt x="290437" y="580844"/>
                  <a:pt x="290437" y="580844"/>
                  <a:pt x="290437" y="580844"/>
                </a:cubicBezTo>
                <a:cubicBezTo>
                  <a:pt x="290437" y="582082"/>
                  <a:pt x="290437" y="582082"/>
                  <a:pt x="290437" y="582082"/>
                </a:cubicBezTo>
                <a:cubicBezTo>
                  <a:pt x="294149" y="593219"/>
                  <a:pt x="295387" y="605593"/>
                  <a:pt x="295387" y="616730"/>
                </a:cubicBezTo>
                <a:cubicBezTo>
                  <a:pt x="295387" y="679839"/>
                  <a:pt x="244651" y="729336"/>
                  <a:pt x="184016" y="729336"/>
                </a:cubicBezTo>
                <a:cubicBezTo>
                  <a:pt x="122143" y="729336"/>
                  <a:pt x="72645" y="679839"/>
                  <a:pt x="72645" y="617967"/>
                </a:cubicBezTo>
                <a:lnTo>
                  <a:pt x="71408" y="617967"/>
                </a:lnTo>
                <a:lnTo>
                  <a:pt x="71408" y="616730"/>
                </a:lnTo>
                <a:cubicBezTo>
                  <a:pt x="71408" y="554858"/>
                  <a:pt x="122143" y="505361"/>
                  <a:pt x="184016" y="505361"/>
                </a:cubicBezTo>
                <a:close/>
                <a:moveTo>
                  <a:pt x="482360" y="277207"/>
                </a:moveTo>
                <a:cubicBezTo>
                  <a:pt x="441272" y="277207"/>
                  <a:pt x="407654" y="310981"/>
                  <a:pt x="407654" y="352261"/>
                </a:cubicBezTo>
                <a:lnTo>
                  <a:pt x="407654" y="451081"/>
                </a:lnTo>
                <a:cubicBezTo>
                  <a:pt x="407654" y="461088"/>
                  <a:pt x="416370" y="469844"/>
                  <a:pt x="426331" y="469844"/>
                </a:cubicBezTo>
                <a:lnTo>
                  <a:pt x="702741" y="469844"/>
                </a:lnTo>
                <a:cubicBezTo>
                  <a:pt x="713947" y="469844"/>
                  <a:pt x="722663" y="461088"/>
                  <a:pt x="722663" y="451081"/>
                </a:cubicBezTo>
                <a:lnTo>
                  <a:pt x="722663" y="352261"/>
                </a:lnTo>
                <a:cubicBezTo>
                  <a:pt x="722663" y="310981"/>
                  <a:pt x="687800" y="277207"/>
                  <a:pt x="646712" y="277207"/>
                </a:cubicBezTo>
                <a:close/>
                <a:moveTo>
                  <a:pt x="482360" y="247186"/>
                </a:moveTo>
                <a:lnTo>
                  <a:pt x="646712" y="247186"/>
                </a:lnTo>
                <a:cubicBezTo>
                  <a:pt x="703986" y="247186"/>
                  <a:pt x="751300" y="294720"/>
                  <a:pt x="751300" y="352261"/>
                </a:cubicBezTo>
                <a:lnTo>
                  <a:pt x="751300" y="451081"/>
                </a:lnTo>
                <a:cubicBezTo>
                  <a:pt x="751300" y="477350"/>
                  <a:pt x="730133" y="498615"/>
                  <a:pt x="702741" y="498615"/>
                </a:cubicBezTo>
                <a:lnTo>
                  <a:pt x="426331" y="498615"/>
                </a:lnTo>
                <a:cubicBezTo>
                  <a:pt x="400184" y="498615"/>
                  <a:pt x="379017" y="477350"/>
                  <a:pt x="379017" y="451081"/>
                </a:cubicBezTo>
                <a:lnTo>
                  <a:pt x="379017" y="352261"/>
                </a:lnTo>
                <a:cubicBezTo>
                  <a:pt x="379017" y="294720"/>
                  <a:pt x="425085" y="247186"/>
                  <a:pt x="482360" y="247186"/>
                </a:cubicBezTo>
                <a:close/>
                <a:moveTo>
                  <a:pt x="564884" y="89095"/>
                </a:moveTo>
                <a:cubicBezTo>
                  <a:pt x="545193" y="102706"/>
                  <a:pt x="524272" y="112606"/>
                  <a:pt x="500889" y="117555"/>
                </a:cubicBezTo>
                <a:lnTo>
                  <a:pt x="481199" y="123743"/>
                </a:lnTo>
                <a:cubicBezTo>
                  <a:pt x="486121" y="163340"/>
                  <a:pt x="520580" y="195513"/>
                  <a:pt x="563653" y="195513"/>
                </a:cubicBezTo>
                <a:cubicBezTo>
                  <a:pt x="607957" y="195513"/>
                  <a:pt x="644877" y="158391"/>
                  <a:pt x="644877" y="112606"/>
                </a:cubicBezTo>
                <a:cubicBezTo>
                  <a:pt x="644877" y="107656"/>
                  <a:pt x="644877" y="103944"/>
                  <a:pt x="643647" y="100231"/>
                </a:cubicBezTo>
                <a:cubicBezTo>
                  <a:pt x="635032" y="102706"/>
                  <a:pt x="625187" y="103944"/>
                  <a:pt x="615341" y="103944"/>
                </a:cubicBezTo>
                <a:cubicBezTo>
                  <a:pt x="598112" y="103944"/>
                  <a:pt x="580883" y="98994"/>
                  <a:pt x="564884" y="89095"/>
                </a:cubicBezTo>
                <a:close/>
                <a:moveTo>
                  <a:pt x="612880" y="45785"/>
                </a:moveTo>
                <a:lnTo>
                  <a:pt x="611649" y="48259"/>
                </a:lnTo>
                <a:cubicBezTo>
                  <a:pt x="605496" y="55684"/>
                  <a:pt x="598112" y="63109"/>
                  <a:pt x="589497" y="69296"/>
                </a:cubicBezTo>
                <a:cubicBezTo>
                  <a:pt x="604265" y="75483"/>
                  <a:pt x="620264" y="76720"/>
                  <a:pt x="635032" y="71771"/>
                </a:cubicBezTo>
                <a:cubicBezTo>
                  <a:pt x="628879" y="61871"/>
                  <a:pt x="621495" y="53209"/>
                  <a:pt x="612880" y="45785"/>
                </a:cubicBezTo>
                <a:close/>
                <a:moveTo>
                  <a:pt x="563653" y="28461"/>
                </a:moveTo>
                <a:cubicBezTo>
                  <a:pt x="524272" y="28461"/>
                  <a:pt x="491044" y="55684"/>
                  <a:pt x="482429" y="92807"/>
                </a:cubicBezTo>
                <a:lnTo>
                  <a:pt x="493505" y="90332"/>
                </a:lnTo>
                <a:cubicBezTo>
                  <a:pt x="516888" y="84145"/>
                  <a:pt x="537809" y="73008"/>
                  <a:pt x="557500" y="59396"/>
                </a:cubicBezTo>
                <a:cubicBezTo>
                  <a:pt x="567345" y="51972"/>
                  <a:pt x="577191" y="42072"/>
                  <a:pt x="585805" y="32173"/>
                </a:cubicBezTo>
                <a:cubicBezTo>
                  <a:pt x="578421" y="30935"/>
                  <a:pt x="571037" y="28461"/>
                  <a:pt x="563653" y="28461"/>
                </a:cubicBezTo>
                <a:close/>
                <a:moveTo>
                  <a:pt x="563653" y="0"/>
                </a:moveTo>
                <a:cubicBezTo>
                  <a:pt x="582113" y="0"/>
                  <a:pt x="600573" y="4949"/>
                  <a:pt x="616572" y="13611"/>
                </a:cubicBezTo>
                <a:cubicBezTo>
                  <a:pt x="616572" y="14849"/>
                  <a:pt x="616572" y="14849"/>
                  <a:pt x="617803" y="14849"/>
                </a:cubicBezTo>
                <a:cubicBezTo>
                  <a:pt x="641185" y="28461"/>
                  <a:pt x="658415" y="49497"/>
                  <a:pt x="667029" y="75483"/>
                </a:cubicBezTo>
                <a:lnTo>
                  <a:pt x="668260" y="75483"/>
                </a:lnTo>
                <a:cubicBezTo>
                  <a:pt x="668260" y="76720"/>
                  <a:pt x="668260" y="76720"/>
                  <a:pt x="668260" y="76720"/>
                </a:cubicBezTo>
                <a:cubicBezTo>
                  <a:pt x="671952" y="87857"/>
                  <a:pt x="674413" y="100231"/>
                  <a:pt x="674413" y="112606"/>
                </a:cubicBezTo>
                <a:cubicBezTo>
                  <a:pt x="674413" y="174477"/>
                  <a:pt x="623956" y="223974"/>
                  <a:pt x="563653" y="223974"/>
                </a:cubicBezTo>
                <a:cubicBezTo>
                  <a:pt x="500889" y="223974"/>
                  <a:pt x="451663" y="174477"/>
                  <a:pt x="450432" y="112606"/>
                </a:cubicBezTo>
                <a:cubicBezTo>
                  <a:pt x="450432" y="49497"/>
                  <a:pt x="500889" y="0"/>
                  <a:pt x="563653" y="0"/>
                </a:cubicBezTo>
                <a:close/>
              </a:path>
            </a:pathLst>
          </a:custGeom>
          <a:solidFill>
            <a:schemeClr val="bg1"/>
          </a:solidFill>
          <a:ln>
            <a:noFill/>
          </a:ln>
          <a:effectLst/>
        </p:spPr>
        <p:txBody>
          <a:bodyPr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4" name="Freeform 455">
            <a:extLst>
              <a:ext uri="{FF2B5EF4-FFF2-40B4-BE49-F238E27FC236}">
                <a16:creationId xmlns:a16="http://schemas.microsoft.com/office/drawing/2014/main" id="{6211E006-644C-0A43-B02F-71E570EF4CCC}"/>
              </a:ext>
            </a:extLst>
          </p:cNvPr>
          <p:cNvSpPr>
            <a:spLocks noChangeArrowheads="1"/>
          </p:cNvSpPr>
          <p:nvPr/>
        </p:nvSpPr>
        <p:spPr bwMode="auto">
          <a:xfrm>
            <a:off x="838009" y="377334"/>
            <a:ext cx="1101967" cy="1052574"/>
          </a:xfrm>
          <a:custGeom>
            <a:avLst/>
            <a:gdLst>
              <a:gd name="T0" fmla="*/ 1629 w 1630"/>
              <a:gd name="T1" fmla="*/ 813 h 1629"/>
              <a:gd name="T2" fmla="*/ 1629 w 1630"/>
              <a:gd name="T3" fmla="*/ 813 h 1629"/>
              <a:gd name="T4" fmla="*/ 815 w 1630"/>
              <a:gd name="T5" fmla="*/ 1628 h 1629"/>
              <a:gd name="T6" fmla="*/ 815 w 1630"/>
              <a:gd name="T7" fmla="*/ 1628 h 1629"/>
              <a:gd name="T8" fmla="*/ 0 w 1630"/>
              <a:gd name="T9" fmla="*/ 813 h 1629"/>
              <a:gd name="T10" fmla="*/ 0 w 1630"/>
              <a:gd name="T11" fmla="*/ 813 h 1629"/>
              <a:gd name="T12" fmla="*/ 815 w 1630"/>
              <a:gd name="T13" fmla="*/ 0 h 1629"/>
              <a:gd name="T14" fmla="*/ 815 w 1630"/>
              <a:gd name="T15" fmla="*/ 0 h 1629"/>
              <a:gd name="T16" fmla="*/ 1629 w 1630"/>
              <a:gd name="T17" fmla="*/ 813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0" h="1629">
                <a:moveTo>
                  <a:pt x="1629" y="813"/>
                </a:moveTo>
                <a:lnTo>
                  <a:pt x="1629" y="813"/>
                </a:lnTo>
                <a:cubicBezTo>
                  <a:pt x="1629" y="1264"/>
                  <a:pt x="1264" y="1628"/>
                  <a:pt x="815" y="1628"/>
                </a:cubicBezTo>
                <a:lnTo>
                  <a:pt x="815" y="1628"/>
                </a:lnTo>
                <a:cubicBezTo>
                  <a:pt x="365" y="1628"/>
                  <a:pt x="0" y="1264"/>
                  <a:pt x="0" y="813"/>
                </a:cubicBezTo>
                <a:lnTo>
                  <a:pt x="0" y="813"/>
                </a:lnTo>
                <a:cubicBezTo>
                  <a:pt x="0" y="364"/>
                  <a:pt x="365" y="0"/>
                  <a:pt x="815" y="0"/>
                </a:cubicBezTo>
                <a:lnTo>
                  <a:pt x="815" y="0"/>
                </a:lnTo>
                <a:cubicBezTo>
                  <a:pt x="1264" y="0"/>
                  <a:pt x="1629" y="364"/>
                  <a:pt x="1629" y="813"/>
                </a:cubicBezTo>
              </a:path>
            </a:pathLst>
          </a:custGeom>
          <a:solidFill>
            <a:srgbClr val="78206E"/>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5" name="Freeform 24">
            <a:extLst>
              <a:ext uri="{FF2B5EF4-FFF2-40B4-BE49-F238E27FC236}">
                <a16:creationId xmlns:a16="http://schemas.microsoft.com/office/drawing/2014/main" id="{C1428C1E-03E2-244D-84DF-30E326828969}"/>
              </a:ext>
            </a:extLst>
          </p:cNvPr>
          <p:cNvSpPr>
            <a:spLocks noChangeArrowheads="1"/>
          </p:cNvSpPr>
          <p:nvPr/>
        </p:nvSpPr>
        <p:spPr bwMode="auto">
          <a:xfrm>
            <a:off x="1082784" y="499539"/>
            <a:ext cx="611983" cy="663626"/>
          </a:xfrm>
          <a:custGeom>
            <a:avLst/>
            <a:gdLst>
              <a:gd name="connsiteX0" fmla="*/ 594973 w 1128719"/>
              <a:gd name="connsiteY0" fmla="*/ 596645 h 1123717"/>
              <a:gd name="connsiteX1" fmla="*/ 455149 w 1128719"/>
              <a:gd name="connsiteY1" fmla="*/ 737434 h 1123717"/>
              <a:gd name="connsiteX2" fmla="*/ 455149 w 1128719"/>
              <a:gd name="connsiteY2" fmla="*/ 904386 h 1123717"/>
              <a:gd name="connsiteX3" fmla="*/ 497596 w 1128719"/>
              <a:gd name="connsiteY3" fmla="*/ 946747 h 1123717"/>
              <a:gd name="connsiteX4" fmla="*/ 973245 w 1128719"/>
              <a:gd name="connsiteY4" fmla="*/ 946747 h 1123717"/>
              <a:gd name="connsiteX5" fmla="*/ 1015691 w 1128719"/>
              <a:gd name="connsiteY5" fmla="*/ 904386 h 1123717"/>
              <a:gd name="connsiteX6" fmla="*/ 1015691 w 1128719"/>
              <a:gd name="connsiteY6" fmla="*/ 855795 h 1123717"/>
              <a:gd name="connsiteX7" fmla="*/ 1015691 w 1128719"/>
              <a:gd name="connsiteY7" fmla="*/ 850812 h 1123717"/>
              <a:gd name="connsiteX8" fmla="*/ 1015691 w 1128719"/>
              <a:gd name="connsiteY8" fmla="*/ 737434 h 1123717"/>
              <a:gd name="connsiteX9" fmla="*/ 875868 w 1128719"/>
              <a:gd name="connsiteY9" fmla="*/ 596645 h 1123717"/>
              <a:gd name="connsiteX10" fmla="*/ 210459 w 1128719"/>
              <a:gd name="connsiteY10" fmla="*/ 513169 h 1123717"/>
              <a:gd name="connsiteX11" fmla="*/ 116827 w 1128719"/>
              <a:gd name="connsiteY11" fmla="*/ 606612 h 1123717"/>
              <a:gd name="connsiteX12" fmla="*/ 116827 w 1128719"/>
              <a:gd name="connsiteY12" fmla="*/ 723728 h 1123717"/>
              <a:gd name="connsiteX13" fmla="*/ 143044 w 1128719"/>
              <a:gd name="connsiteY13" fmla="*/ 749893 h 1123717"/>
              <a:gd name="connsiteX14" fmla="*/ 425187 w 1128719"/>
              <a:gd name="connsiteY14" fmla="*/ 749893 h 1123717"/>
              <a:gd name="connsiteX15" fmla="*/ 425187 w 1128719"/>
              <a:gd name="connsiteY15" fmla="*/ 737434 h 1123717"/>
              <a:gd name="connsiteX16" fmla="*/ 500093 w 1128719"/>
              <a:gd name="connsiteY16" fmla="*/ 596645 h 1123717"/>
              <a:gd name="connsiteX17" fmla="*/ 406461 w 1128719"/>
              <a:gd name="connsiteY17" fmla="*/ 513169 h 1123717"/>
              <a:gd name="connsiteX18" fmla="*/ 305967 w 1128719"/>
              <a:gd name="connsiteY18" fmla="*/ 214579 h 1123717"/>
              <a:gd name="connsiteX19" fmla="*/ 203223 w 1128719"/>
              <a:gd name="connsiteY19" fmla="*/ 320231 h 1123717"/>
              <a:gd name="connsiteX20" fmla="*/ 305967 w 1128719"/>
              <a:gd name="connsiteY20" fmla="*/ 423368 h 1123717"/>
              <a:gd name="connsiteX21" fmla="*/ 408710 w 1128719"/>
              <a:gd name="connsiteY21" fmla="*/ 320231 h 1123717"/>
              <a:gd name="connsiteX22" fmla="*/ 305967 w 1128719"/>
              <a:gd name="connsiteY22" fmla="*/ 214579 h 1123717"/>
              <a:gd name="connsiteX23" fmla="*/ 129129 w 1128719"/>
              <a:gd name="connsiteY23" fmla="*/ 210428 h 1123717"/>
              <a:gd name="connsiteX24" fmla="*/ 140202 w 1128719"/>
              <a:gd name="connsiteY24" fmla="*/ 213855 h 1123717"/>
              <a:gd name="connsiteX25" fmla="*/ 142698 w 1128719"/>
              <a:gd name="connsiteY25" fmla="*/ 233797 h 1123717"/>
              <a:gd name="connsiteX26" fmla="*/ 97779 w 1128719"/>
              <a:gd name="connsiteY26" fmla="*/ 820845 h 1123717"/>
              <a:gd name="connsiteX27" fmla="*/ 417202 w 1128719"/>
              <a:gd name="connsiteY27" fmla="*/ 1073861 h 1123717"/>
              <a:gd name="connsiteX28" fmla="*/ 810242 w 1128719"/>
              <a:gd name="connsiteY28" fmla="*/ 1032731 h 1123717"/>
              <a:gd name="connsiteX29" fmla="*/ 799012 w 1128719"/>
              <a:gd name="connsiteY29" fmla="*/ 1014035 h 1123717"/>
              <a:gd name="connsiteX30" fmla="*/ 805251 w 1128719"/>
              <a:gd name="connsiteY30" fmla="*/ 1004064 h 1123717"/>
              <a:gd name="connsiteX31" fmla="*/ 880116 w 1128719"/>
              <a:gd name="connsiteY31" fmla="*/ 1004064 h 1123717"/>
              <a:gd name="connsiteX32" fmla="*/ 886354 w 1128719"/>
              <a:gd name="connsiteY32" fmla="*/ 1015281 h 1123717"/>
              <a:gd name="connsiteX33" fmla="*/ 847674 w 1128719"/>
              <a:gd name="connsiteY33" fmla="*/ 1078847 h 1123717"/>
              <a:gd name="connsiteX34" fmla="*/ 835197 w 1128719"/>
              <a:gd name="connsiteY34" fmla="*/ 1078847 h 1123717"/>
              <a:gd name="connsiteX35" fmla="*/ 825215 w 1128719"/>
              <a:gd name="connsiteY35" fmla="*/ 1058905 h 1123717"/>
              <a:gd name="connsiteX36" fmla="*/ 563188 w 1128719"/>
              <a:gd name="connsiteY36" fmla="*/ 1123717 h 1123717"/>
              <a:gd name="connsiteX37" fmla="*/ 409716 w 1128719"/>
              <a:gd name="connsiteY37" fmla="*/ 1102528 h 1123717"/>
              <a:gd name="connsiteX38" fmla="*/ 71576 w 1128719"/>
              <a:gd name="connsiteY38" fmla="*/ 835802 h 1123717"/>
              <a:gd name="connsiteX39" fmla="*/ 118991 w 1128719"/>
              <a:gd name="connsiteY39" fmla="*/ 216348 h 1123717"/>
              <a:gd name="connsiteX40" fmla="*/ 129129 w 1128719"/>
              <a:gd name="connsiteY40" fmla="*/ 210428 h 1123717"/>
              <a:gd name="connsiteX41" fmla="*/ 305967 w 1128719"/>
              <a:gd name="connsiteY41" fmla="*/ 185650 h 1123717"/>
              <a:gd name="connsiteX42" fmla="*/ 437181 w 1128719"/>
              <a:gd name="connsiteY42" fmla="*/ 320231 h 1123717"/>
              <a:gd name="connsiteX43" fmla="*/ 305967 w 1128719"/>
              <a:gd name="connsiteY43" fmla="*/ 453554 h 1123717"/>
              <a:gd name="connsiteX44" fmla="*/ 174752 w 1128719"/>
              <a:gd name="connsiteY44" fmla="*/ 320231 h 1123717"/>
              <a:gd name="connsiteX45" fmla="*/ 305967 w 1128719"/>
              <a:gd name="connsiteY45" fmla="*/ 185650 h 1123717"/>
              <a:gd name="connsiteX46" fmla="*/ 731676 w 1128719"/>
              <a:gd name="connsiteY46" fmla="*/ 177142 h 1123717"/>
              <a:gd name="connsiteX47" fmla="*/ 578224 w 1128719"/>
              <a:gd name="connsiteY47" fmla="*/ 330593 h 1123717"/>
              <a:gd name="connsiteX48" fmla="*/ 731676 w 1128719"/>
              <a:gd name="connsiteY48" fmla="*/ 484044 h 1123717"/>
              <a:gd name="connsiteX49" fmla="*/ 886376 w 1128719"/>
              <a:gd name="connsiteY49" fmla="*/ 330593 h 1123717"/>
              <a:gd name="connsiteX50" fmla="*/ 731676 w 1128719"/>
              <a:gd name="connsiteY50" fmla="*/ 177142 h 1123717"/>
              <a:gd name="connsiteX51" fmla="*/ 731676 w 1128719"/>
              <a:gd name="connsiteY51" fmla="*/ 147201 h 1123717"/>
              <a:gd name="connsiteX52" fmla="*/ 915070 w 1128719"/>
              <a:gd name="connsiteY52" fmla="*/ 330593 h 1123717"/>
              <a:gd name="connsiteX53" fmla="*/ 731676 w 1128719"/>
              <a:gd name="connsiteY53" fmla="*/ 513986 h 1123717"/>
              <a:gd name="connsiteX54" fmla="*/ 548282 w 1128719"/>
              <a:gd name="connsiteY54" fmla="*/ 330593 h 1123717"/>
              <a:gd name="connsiteX55" fmla="*/ 731676 w 1128719"/>
              <a:gd name="connsiteY55" fmla="*/ 147201 h 1123717"/>
              <a:gd name="connsiteX56" fmla="*/ 520067 w 1128719"/>
              <a:gd name="connsiteY56" fmla="*/ 1876 h 1123717"/>
              <a:gd name="connsiteX57" fmla="*/ 732299 w 1128719"/>
              <a:gd name="connsiteY57" fmla="*/ 24770 h 1123717"/>
              <a:gd name="connsiteX58" fmla="*/ 1064379 w 1128719"/>
              <a:gd name="connsiteY58" fmla="*/ 298871 h 1123717"/>
              <a:gd name="connsiteX59" fmla="*/ 1044405 w 1128719"/>
              <a:gd name="connsiteY59" fmla="*/ 857041 h 1123717"/>
              <a:gd name="connsiteX60" fmla="*/ 1044405 w 1128719"/>
              <a:gd name="connsiteY60" fmla="*/ 904386 h 1123717"/>
              <a:gd name="connsiteX61" fmla="*/ 973245 w 1128719"/>
              <a:gd name="connsiteY61" fmla="*/ 975403 h 1123717"/>
              <a:gd name="connsiteX62" fmla="*/ 497596 w 1128719"/>
              <a:gd name="connsiteY62" fmla="*/ 975403 h 1123717"/>
              <a:gd name="connsiteX63" fmla="*/ 425187 w 1128719"/>
              <a:gd name="connsiteY63" fmla="*/ 904386 h 1123717"/>
              <a:gd name="connsiteX64" fmla="*/ 425187 w 1128719"/>
              <a:gd name="connsiteY64" fmla="*/ 778549 h 1123717"/>
              <a:gd name="connsiteX65" fmla="*/ 143044 w 1128719"/>
              <a:gd name="connsiteY65" fmla="*/ 778549 h 1123717"/>
              <a:gd name="connsiteX66" fmla="*/ 86865 w 1128719"/>
              <a:gd name="connsiteY66" fmla="*/ 723728 h 1123717"/>
              <a:gd name="connsiteX67" fmla="*/ 86865 w 1128719"/>
              <a:gd name="connsiteY67" fmla="*/ 606612 h 1123717"/>
              <a:gd name="connsiteX68" fmla="*/ 210459 w 1128719"/>
              <a:gd name="connsiteY68" fmla="*/ 484513 h 1123717"/>
              <a:gd name="connsiteX69" fmla="*/ 406461 w 1128719"/>
              <a:gd name="connsiteY69" fmla="*/ 484513 h 1123717"/>
              <a:gd name="connsiteX70" fmla="*/ 528806 w 1128719"/>
              <a:gd name="connsiteY70" fmla="*/ 581694 h 1123717"/>
              <a:gd name="connsiteX71" fmla="*/ 594973 w 1128719"/>
              <a:gd name="connsiteY71" fmla="*/ 567989 h 1123717"/>
              <a:gd name="connsiteX72" fmla="*/ 875868 w 1128719"/>
              <a:gd name="connsiteY72" fmla="*/ 567989 h 1123717"/>
              <a:gd name="connsiteX73" fmla="*/ 1044405 w 1128719"/>
              <a:gd name="connsiteY73" fmla="*/ 737434 h 1123717"/>
              <a:gd name="connsiteX74" fmla="*/ 1044405 w 1128719"/>
              <a:gd name="connsiteY74" fmla="*/ 795992 h 1123717"/>
              <a:gd name="connsiteX75" fmla="*/ 1038162 w 1128719"/>
              <a:gd name="connsiteY75" fmla="*/ 312577 h 1123717"/>
              <a:gd name="connsiteX76" fmla="*/ 722312 w 1128719"/>
              <a:gd name="connsiteY76" fmla="*/ 52180 h 1123717"/>
              <a:gd name="connsiteX77" fmla="*/ 329059 w 1128719"/>
              <a:gd name="connsiteY77" fmla="*/ 84574 h 1123717"/>
              <a:gd name="connsiteX78" fmla="*/ 339046 w 1128719"/>
              <a:gd name="connsiteY78" fmla="*/ 104509 h 1123717"/>
              <a:gd name="connsiteX79" fmla="*/ 332804 w 1128719"/>
              <a:gd name="connsiteY79" fmla="*/ 114476 h 1123717"/>
              <a:gd name="connsiteX80" fmla="*/ 259147 w 1128719"/>
              <a:gd name="connsiteY80" fmla="*/ 111984 h 1123717"/>
              <a:gd name="connsiteX81" fmla="*/ 254154 w 1128719"/>
              <a:gd name="connsiteY81" fmla="*/ 100771 h 1123717"/>
              <a:gd name="connsiteX82" fmla="*/ 292855 w 1128719"/>
              <a:gd name="connsiteY82" fmla="*/ 38475 h 1123717"/>
              <a:gd name="connsiteX83" fmla="*/ 305339 w 1128719"/>
              <a:gd name="connsiteY83" fmla="*/ 38475 h 1123717"/>
              <a:gd name="connsiteX84" fmla="*/ 315326 w 1128719"/>
              <a:gd name="connsiteY84" fmla="*/ 58410 h 1123717"/>
              <a:gd name="connsiteX85" fmla="*/ 520067 w 1128719"/>
              <a:gd name="connsiteY85" fmla="*/ 1876 h 11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28719" h="1123717">
                <a:moveTo>
                  <a:pt x="594973" y="596645"/>
                </a:moveTo>
                <a:cubicBezTo>
                  <a:pt x="517571" y="596645"/>
                  <a:pt x="455149" y="660187"/>
                  <a:pt x="455149" y="737434"/>
                </a:cubicBezTo>
                <a:lnTo>
                  <a:pt x="455149" y="904386"/>
                </a:lnTo>
                <a:cubicBezTo>
                  <a:pt x="455149" y="928058"/>
                  <a:pt x="473876" y="946747"/>
                  <a:pt x="497596" y="946747"/>
                </a:cubicBezTo>
                <a:lnTo>
                  <a:pt x="973245" y="946747"/>
                </a:lnTo>
                <a:cubicBezTo>
                  <a:pt x="996965" y="946747"/>
                  <a:pt x="1015691" y="928058"/>
                  <a:pt x="1015691" y="904386"/>
                </a:cubicBezTo>
                <a:lnTo>
                  <a:pt x="1015691" y="855795"/>
                </a:lnTo>
                <a:cubicBezTo>
                  <a:pt x="1015691" y="853304"/>
                  <a:pt x="1015691" y="852058"/>
                  <a:pt x="1015691" y="850812"/>
                </a:cubicBezTo>
                <a:lnTo>
                  <a:pt x="1015691" y="737434"/>
                </a:lnTo>
                <a:cubicBezTo>
                  <a:pt x="1015691" y="660187"/>
                  <a:pt x="952021" y="596645"/>
                  <a:pt x="875868" y="596645"/>
                </a:cubicBezTo>
                <a:close/>
                <a:moveTo>
                  <a:pt x="210459" y="513169"/>
                </a:moveTo>
                <a:cubicBezTo>
                  <a:pt x="159273" y="513169"/>
                  <a:pt x="116827" y="555530"/>
                  <a:pt x="116827" y="606612"/>
                </a:cubicBezTo>
                <a:lnTo>
                  <a:pt x="116827" y="723728"/>
                </a:lnTo>
                <a:cubicBezTo>
                  <a:pt x="116827" y="737434"/>
                  <a:pt x="128063" y="749893"/>
                  <a:pt x="143044" y="749893"/>
                </a:cubicBezTo>
                <a:lnTo>
                  <a:pt x="425187" y="749893"/>
                </a:lnTo>
                <a:lnTo>
                  <a:pt x="425187" y="737434"/>
                </a:lnTo>
                <a:cubicBezTo>
                  <a:pt x="425187" y="678876"/>
                  <a:pt x="455149" y="627793"/>
                  <a:pt x="500093" y="596645"/>
                </a:cubicBezTo>
                <a:cubicBezTo>
                  <a:pt x="495099" y="549300"/>
                  <a:pt x="455149" y="513169"/>
                  <a:pt x="406461" y="513169"/>
                </a:cubicBezTo>
                <a:close/>
                <a:moveTo>
                  <a:pt x="305967" y="214579"/>
                </a:moveTo>
                <a:cubicBezTo>
                  <a:pt x="249024" y="214579"/>
                  <a:pt x="203223" y="262374"/>
                  <a:pt x="203223" y="320231"/>
                </a:cubicBezTo>
                <a:cubicBezTo>
                  <a:pt x="203223" y="376831"/>
                  <a:pt x="249024" y="423368"/>
                  <a:pt x="305967" y="423368"/>
                </a:cubicBezTo>
                <a:cubicBezTo>
                  <a:pt x="362909" y="423368"/>
                  <a:pt x="408710" y="376831"/>
                  <a:pt x="408710" y="320231"/>
                </a:cubicBezTo>
                <a:cubicBezTo>
                  <a:pt x="408710" y="262374"/>
                  <a:pt x="362909" y="214579"/>
                  <a:pt x="305967" y="214579"/>
                </a:cubicBezTo>
                <a:close/>
                <a:moveTo>
                  <a:pt x="129129" y="210428"/>
                </a:moveTo>
                <a:cubicBezTo>
                  <a:pt x="133028" y="209804"/>
                  <a:pt x="137083" y="210739"/>
                  <a:pt x="140202" y="213855"/>
                </a:cubicBezTo>
                <a:cubicBezTo>
                  <a:pt x="146441" y="217594"/>
                  <a:pt x="147689" y="227565"/>
                  <a:pt x="142698" y="233797"/>
                </a:cubicBezTo>
                <a:cubicBezTo>
                  <a:pt x="10437" y="403306"/>
                  <a:pt x="-7032" y="633887"/>
                  <a:pt x="97779" y="820845"/>
                </a:cubicBezTo>
                <a:cubicBezTo>
                  <a:pt x="167653" y="945484"/>
                  <a:pt x="281198" y="1035223"/>
                  <a:pt x="417202" y="1073861"/>
                </a:cubicBezTo>
                <a:cubicBezTo>
                  <a:pt x="549463" y="1111253"/>
                  <a:pt x="689211" y="1096296"/>
                  <a:pt x="810242" y="1032731"/>
                </a:cubicBezTo>
                <a:lnTo>
                  <a:pt x="799012" y="1014035"/>
                </a:lnTo>
                <a:cubicBezTo>
                  <a:pt x="796517" y="1009049"/>
                  <a:pt x="800260" y="1002817"/>
                  <a:pt x="805251" y="1004064"/>
                </a:cubicBezTo>
                <a:lnTo>
                  <a:pt x="880116" y="1004064"/>
                </a:lnTo>
                <a:cubicBezTo>
                  <a:pt x="885107" y="1004064"/>
                  <a:pt x="887602" y="1010296"/>
                  <a:pt x="886354" y="1015281"/>
                </a:cubicBezTo>
                <a:lnTo>
                  <a:pt x="847674" y="1078847"/>
                </a:lnTo>
                <a:cubicBezTo>
                  <a:pt x="845179" y="1082586"/>
                  <a:pt x="837692" y="1082586"/>
                  <a:pt x="835197" y="1078847"/>
                </a:cubicBezTo>
                <a:lnTo>
                  <a:pt x="825215" y="1058905"/>
                </a:lnTo>
                <a:cubicBezTo>
                  <a:pt x="742864" y="1101282"/>
                  <a:pt x="654274" y="1123717"/>
                  <a:pt x="563188" y="1123717"/>
                </a:cubicBezTo>
                <a:cubicBezTo>
                  <a:pt x="513278" y="1123717"/>
                  <a:pt x="460873" y="1116238"/>
                  <a:pt x="409716" y="1102528"/>
                </a:cubicBezTo>
                <a:cubicBezTo>
                  <a:pt x="264977" y="1061397"/>
                  <a:pt x="145193" y="966672"/>
                  <a:pt x="71576" y="835802"/>
                </a:cubicBezTo>
                <a:cubicBezTo>
                  <a:pt x="-39473" y="637626"/>
                  <a:pt x="-19509" y="394581"/>
                  <a:pt x="118991" y="216348"/>
                </a:cubicBezTo>
                <a:cubicBezTo>
                  <a:pt x="121487" y="213232"/>
                  <a:pt x="125230" y="211051"/>
                  <a:pt x="129129" y="210428"/>
                </a:cubicBezTo>
                <a:close/>
                <a:moveTo>
                  <a:pt x="305967" y="185650"/>
                </a:moveTo>
                <a:cubicBezTo>
                  <a:pt x="377763" y="185650"/>
                  <a:pt x="437181" y="246023"/>
                  <a:pt x="437181" y="320231"/>
                </a:cubicBezTo>
                <a:cubicBezTo>
                  <a:pt x="437181" y="393182"/>
                  <a:pt x="377763" y="453554"/>
                  <a:pt x="305967" y="453554"/>
                </a:cubicBezTo>
                <a:cubicBezTo>
                  <a:pt x="232932" y="453554"/>
                  <a:pt x="174752" y="393182"/>
                  <a:pt x="174752" y="320231"/>
                </a:cubicBezTo>
                <a:cubicBezTo>
                  <a:pt x="174752" y="246023"/>
                  <a:pt x="232932" y="185650"/>
                  <a:pt x="305967" y="185650"/>
                </a:cubicBezTo>
                <a:close/>
                <a:moveTo>
                  <a:pt x="731676" y="177142"/>
                </a:moveTo>
                <a:cubicBezTo>
                  <a:pt x="646841" y="177142"/>
                  <a:pt x="578224" y="245759"/>
                  <a:pt x="578224" y="330593"/>
                </a:cubicBezTo>
                <a:cubicBezTo>
                  <a:pt x="578224" y="415428"/>
                  <a:pt x="646841" y="484044"/>
                  <a:pt x="731676" y="484044"/>
                </a:cubicBezTo>
                <a:cubicBezTo>
                  <a:pt x="817759" y="484044"/>
                  <a:pt x="886376" y="415428"/>
                  <a:pt x="886376" y="330593"/>
                </a:cubicBezTo>
                <a:cubicBezTo>
                  <a:pt x="886376" y="245759"/>
                  <a:pt x="817759" y="177142"/>
                  <a:pt x="731676" y="177142"/>
                </a:cubicBezTo>
                <a:close/>
                <a:moveTo>
                  <a:pt x="731676" y="147201"/>
                </a:moveTo>
                <a:cubicBezTo>
                  <a:pt x="833978" y="147201"/>
                  <a:pt x="915070" y="229540"/>
                  <a:pt x="915070" y="330593"/>
                </a:cubicBezTo>
                <a:cubicBezTo>
                  <a:pt x="915070" y="431646"/>
                  <a:pt x="833978" y="513986"/>
                  <a:pt x="731676" y="513986"/>
                </a:cubicBezTo>
                <a:cubicBezTo>
                  <a:pt x="630622" y="513986"/>
                  <a:pt x="548282" y="431646"/>
                  <a:pt x="548282" y="330593"/>
                </a:cubicBezTo>
                <a:cubicBezTo>
                  <a:pt x="548282" y="229540"/>
                  <a:pt x="630622" y="147201"/>
                  <a:pt x="731676" y="147201"/>
                </a:cubicBezTo>
                <a:close/>
                <a:moveTo>
                  <a:pt x="520067" y="1876"/>
                </a:moveTo>
                <a:cubicBezTo>
                  <a:pt x="590603" y="-3886"/>
                  <a:pt x="662388" y="3589"/>
                  <a:pt x="732299" y="24770"/>
                </a:cubicBezTo>
                <a:cubicBezTo>
                  <a:pt x="875868" y="68377"/>
                  <a:pt x="993219" y="165558"/>
                  <a:pt x="1064379" y="298871"/>
                </a:cubicBezTo>
                <a:cubicBezTo>
                  <a:pt x="1156763" y="474545"/>
                  <a:pt x="1149272" y="687597"/>
                  <a:pt x="1044405" y="857041"/>
                </a:cubicBezTo>
                <a:lnTo>
                  <a:pt x="1044405" y="904386"/>
                </a:lnTo>
                <a:cubicBezTo>
                  <a:pt x="1044405" y="944255"/>
                  <a:pt x="1013194" y="975403"/>
                  <a:pt x="973245" y="975403"/>
                </a:cubicBezTo>
                <a:lnTo>
                  <a:pt x="497596" y="975403"/>
                </a:lnTo>
                <a:cubicBezTo>
                  <a:pt x="457646" y="975403"/>
                  <a:pt x="425187" y="944255"/>
                  <a:pt x="425187" y="904386"/>
                </a:cubicBezTo>
                <a:lnTo>
                  <a:pt x="425187" y="778549"/>
                </a:lnTo>
                <a:lnTo>
                  <a:pt x="143044" y="778549"/>
                </a:lnTo>
                <a:cubicBezTo>
                  <a:pt x="111833" y="778549"/>
                  <a:pt x="86865" y="753630"/>
                  <a:pt x="86865" y="723728"/>
                </a:cubicBezTo>
                <a:lnTo>
                  <a:pt x="86865" y="606612"/>
                </a:lnTo>
                <a:cubicBezTo>
                  <a:pt x="86865" y="539333"/>
                  <a:pt x="143044" y="484513"/>
                  <a:pt x="210459" y="484513"/>
                </a:cubicBezTo>
                <a:lnTo>
                  <a:pt x="406461" y="484513"/>
                </a:lnTo>
                <a:cubicBezTo>
                  <a:pt x="466385" y="484513"/>
                  <a:pt x="516322" y="525628"/>
                  <a:pt x="528806" y="581694"/>
                </a:cubicBezTo>
                <a:cubicBezTo>
                  <a:pt x="548781" y="572973"/>
                  <a:pt x="571253" y="567989"/>
                  <a:pt x="594973" y="567989"/>
                </a:cubicBezTo>
                <a:lnTo>
                  <a:pt x="875868" y="567989"/>
                </a:lnTo>
                <a:cubicBezTo>
                  <a:pt x="968251" y="567989"/>
                  <a:pt x="1044405" y="643990"/>
                  <a:pt x="1044405" y="737434"/>
                </a:cubicBezTo>
                <a:lnTo>
                  <a:pt x="1044405" y="795992"/>
                </a:lnTo>
                <a:cubicBezTo>
                  <a:pt x="1119310" y="643990"/>
                  <a:pt x="1118062" y="463332"/>
                  <a:pt x="1038162" y="312577"/>
                </a:cubicBezTo>
                <a:cubicBezTo>
                  <a:pt x="970748" y="186739"/>
                  <a:pt x="859638" y="94541"/>
                  <a:pt x="722312" y="52180"/>
                </a:cubicBezTo>
                <a:cubicBezTo>
                  <a:pt x="591227" y="12311"/>
                  <a:pt x="452653" y="23524"/>
                  <a:pt x="329059" y="84574"/>
                </a:cubicBezTo>
                <a:lnTo>
                  <a:pt x="339046" y="104509"/>
                </a:lnTo>
                <a:cubicBezTo>
                  <a:pt x="342791" y="108246"/>
                  <a:pt x="339046" y="114476"/>
                  <a:pt x="332804" y="114476"/>
                </a:cubicBezTo>
                <a:lnTo>
                  <a:pt x="259147" y="111984"/>
                </a:lnTo>
                <a:cubicBezTo>
                  <a:pt x="254154" y="111984"/>
                  <a:pt x="250408" y="105754"/>
                  <a:pt x="254154" y="100771"/>
                </a:cubicBezTo>
                <a:lnTo>
                  <a:pt x="292855" y="38475"/>
                </a:lnTo>
                <a:cubicBezTo>
                  <a:pt x="295351" y="33491"/>
                  <a:pt x="302842" y="33491"/>
                  <a:pt x="305339" y="38475"/>
                </a:cubicBezTo>
                <a:lnTo>
                  <a:pt x="315326" y="58410"/>
                </a:lnTo>
                <a:cubicBezTo>
                  <a:pt x="380244" y="26639"/>
                  <a:pt x="449532" y="7639"/>
                  <a:pt x="520067" y="1876"/>
                </a:cubicBezTo>
                <a:close/>
              </a:path>
            </a:pathLst>
          </a:custGeom>
          <a:solidFill>
            <a:schemeClr val="bg1"/>
          </a:solidFill>
          <a:ln>
            <a:noFill/>
          </a:ln>
          <a:effectLst/>
        </p:spPr>
        <p:txBody>
          <a:bodyPr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6" name="Freeform 460">
            <a:extLst>
              <a:ext uri="{FF2B5EF4-FFF2-40B4-BE49-F238E27FC236}">
                <a16:creationId xmlns:a16="http://schemas.microsoft.com/office/drawing/2014/main" id="{810B4B9C-DBE6-E54E-A15D-0A4D256B1972}"/>
              </a:ext>
            </a:extLst>
          </p:cNvPr>
          <p:cNvSpPr>
            <a:spLocks noChangeArrowheads="1"/>
          </p:cNvSpPr>
          <p:nvPr/>
        </p:nvSpPr>
        <p:spPr bwMode="auto">
          <a:xfrm>
            <a:off x="782549" y="5409288"/>
            <a:ext cx="1101967" cy="1052573"/>
          </a:xfrm>
          <a:custGeom>
            <a:avLst/>
            <a:gdLst>
              <a:gd name="T0" fmla="*/ 815 w 1630"/>
              <a:gd name="T1" fmla="*/ 0 h 1629"/>
              <a:gd name="T2" fmla="*/ 815 w 1630"/>
              <a:gd name="T3" fmla="*/ 0 h 1629"/>
              <a:gd name="T4" fmla="*/ 1629 w 1630"/>
              <a:gd name="T5" fmla="*/ 815 h 1629"/>
              <a:gd name="T6" fmla="*/ 1629 w 1630"/>
              <a:gd name="T7" fmla="*/ 815 h 1629"/>
              <a:gd name="T8" fmla="*/ 815 w 1630"/>
              <a:gd name="T9" fmla="*/ 1628 h 1629"/>
              <a:gd name="T10" fmla="*/ 815 w 1630"/>
              <a:gd name="T11" fmla="*/ 1628 h 1629"/>
              <a:gd name="T12" fmla="*/ 0 w 1630"/>
              <a:gd name="T13" fmla="*/ 815 h 1629"/>
              <a:gd name="T14" fmla="*/ 0 w 1630"/>
              <a:gd name="T15" fmla="*/ 815 h 1629"/>
              <a:gd name="T16" fmla="*/ 815 w 1630"/>
              <a:gd name="T17" fmla="*/ 0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0" h="1629">
                <a:moveTo>
                  <a:pt x="815" y="0"/>
                </a:moveTo>
                <a:lnTo>
                  <a:pt x="815" y="0"/>
                </a:lnTo>
                <a:cubicBezTo>
                  <a:pt x="1264" y="0"/>
                  <a:pt x="1629" y="364"/>
                  <a:pt x="1629" y="815"/>
                </a:cubicBezTo>
                <a:lnTo>
                  <a:pt x="1629" y="815"/>
                </a:lnTo>
                <a:cubicBezTo>
                  <a:pt x="1629" y="1264"/>
                  <a:pt x="1264" y="1628"/>
                  <a:pt x="815" y="1628"/>
                </a:cubicBezTo>
                <a:lnTo>
                  <a:pt x="815" y="1628"/>
                </a:lnTo>
                <a:cubicBezTo>
                  <a:pt x="365" y="1628"/>
                  <a:pt x="0" y="1264"/>
                  <a:pt x="0" y="815"/>
                </a:cubicBezTo>
                <a:lnTo>
                  <a:pt x="0" y="815"/>
                </a:lnTo>
                <a:cubicBezTo>
                  <a:pt x="0" y="364"/>
                  <a:pt x="365" y="0"/>
                  <a:pt x="815" y="0"/>
                </a:cubicBezTo>
              </a:path>
            </a:pathLst>
          </a:custGeom>
          <a:solidFill>
            <a:schemeClr val="accent5"/>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27" name="Freeform 26">
            <a:extLst>
              <a:ext uri="{FF2B5EF4-FFF2-40B4-BE49-F238E27FC236}">
                <a16:creationId xmlns:a16="http://schemas.microsoft.com/office/drawing/2014/main" id="{F4A93F16-E313-0149-98BA-B0E5B4F8BB18}"/>
              </a:ext>
            </a:extLst>
          </p:cNvPr>
          <p:cNvSpPr>
            <a:spLocks noChangeArrowheads="1"/>
          </p:cNvSpPr>
          <p:nvPr/>
        </p:nvSpPr>
        <p:spPr bwMode="auto">
          <a:xfrm>
            <a:off x="1001800" y="5543818"/>
            <a:ext cx="541374" cy="664280"/>
          </a:xfrm>
          <a:custGeom>
            <a:avLst/>
            <a:gdLst>
              <a:gd name="connsiteX0" fmla="*/ 230501 w 998489"/>
              <a:gd name="connsiteY0" fmla="*/ 653675 h 1124826"/>
              <a:gd name="connsiteX1" fmla="*/ 763739 w 998489"/>
              <a:gd name="connsiteY1" fmla="*/ 653675 h 1124826"/>
              <a:gd name="connsiteX2" fmla="*/ 778759 w 998489"/>
              <a:gd name="connsiteY2" fmla="*/ 668576 h 1124826"/>
              <a:gd name="connsiteX3" fmla="*/ 763739 w 998489"/>
              <a:gd name="connsiteY3" fmla="*/ 683478 h 1124826"/>
              <a:gd name="connsiteX4" fmla="*/ 512141 w 998489"/>
              <a:gd name="connsiteY4" fmla="*/ 683478 h 1124826"/>
              <a:gd name="connsiteX5" fmla="*/ 512141 w 998489"/>
              <a:gd name="connsiteY5" fmla="*/ 1105682 h 1124826"/>
              <a:gd name="connsiteX6" fmla="*/ 495868 w 998489"/>
              <a:gd name="connsiteY6" fmla="*/ 1119341 h 1124826"/>
              <a:gd name="connsiteX7" fmla="*/ 482099 w 998489"/>
              <a:gd name="connsiteY7" fmla="*/ 1105682 h 1124826"/>
              <a:gd name="connsiteX8" fmla="*/ 482099 w 998489"/>
              <a:gd name="connsiteY8" fmla="*/ 683478 h 1124826"/>
              <a:gd name="connsiteX9" fmla="*/ 230501 w 998489"/>
              <a:gd name="connsiteY9" fmla="*/ 683478 h 1124826"/>
              <a:gd name="connsiteX10" fmla="*/ 214229 w 998489"/>
              <a:gd name="connsiteY10" fmla="*/ 668576 h 1124826"/>
              <a:gd name="connsiteX11" fmla="*/ 230501 w 998489"/>
              <a:gd name="connsiteY11" fmla="*/ 653675 h 1124826"/>
              <a:gd name="connsiteX12" fmla="*/ 909253 w 998489"/>
              <a:gd name="connsiteY12" fmla="*/ 503648 h 1124826"/>
              <a:gd name="connsiteX13" fmla="*/ 887996 w 998489"/>
              <a:gd name="connsiteY13" fmla="*/ 511147 h 1124826"/>
              <a:gd name="connsiteX14" fmla="*/ 877992 w 998489"/>
              <a:gd name="connsiteY14" fmla="*/ 532395 h 1124826"/>
              <a:gd name="connsiteX15" fmla="*/ 877992 w 998489"/>
              <a:gd name="connsiteY15" fmla="*/ 746120 h 1124826"/>
              <a:gd name="connsiteX16" fmla="*/ 837978 w 998489"/>
              <a:gd name="connsiteY16" fmla="*/ 786116 h 1124826"/>
              <a:gd name="connsiteX17" fmla="*/ 719185 w 998489"/>
              <a:gd name="connsiteY17" fmla="*/ 786116 h 1124826"/>
              <a:gd name="connsiteX18" fmla="*/ 689174 w 998489"/>
              <a:gd name="connsiteY18" fmla="*/ 816112 h 1124826"/>
              <a:gd name="connsiteX19" fmla="*/ 689174 w 998489"/>
              <a:gd name="connsiteY19" fmla="*/ 1066083 h 1124826"/>
              <a:gd name="connsiteX20" fmla="*/ 699177 w 998489"/>
              <a:gd name="connsiteY20" fmla="*/ 1088580 h 1124826"/>
              <a:gd name="connsiteX21" fmla="*/ 721686 w 998489"/>
              <a:gd name="connsiteY21" fmla="*/ 1094830 h 1124826"/>
              <a:gd name="connsiteX22" fmla="*/ 747945 w 998489"/>
              <a:gd name="connsiteY22" fmla="*/ 1064833 h 1124826"/>
              <a:gd name="connsiteX23" fmla="*/ 747945 w 998489"/>
              <a:gd name="connsiteY23" fmla="*/ 882354 h 1124826"/>
              <a:gd name="connsiteX24" fmla="*/ 785459 w 998489"/>
              <a:gd name="connsiteY24" fmla="*/ 844859 h 1124826"/>
              <a:gd name="connsiteX25" fmla="*/ 906752 w 998489"/>
              <a:gd name="connsiteY25" fmla="*/ 844859 h 1124826"/>
              <a:gd name="connsiteX26" fmla="*/ 936763 w 998489"/>
              <a:gd name="connsiteY26" fmla="*/ 816112 h 1124826"/>
              <a:gd name="connsiteX27" fmla="*/ 936763 w 998489"/>
              <a:gd name="connsiteY27" fmla="*/ 534895 h 1124826"/>
              <a:gd name="connsiteX28" fmla="*/ 909253 w 998489"/>
              <a:gd name="connsiteY28" fmla="*/ 503648 h 1124826"/>
              <a:gd name="connsiteX29" fmla="*/ 89227 w 998489"/>
              <a:gd name="connsiteY29" fmla="*/ 503648 h 1124826"/>
              <a:gd name="connsiteX30" fmla="*/ 62968 w 998489"/>
              <a:gd name="connsiteY30" fmla="*/ 534895 h 1124826"/>
              <a:gd name="connsiteX31" fmla="*/ 62968 w 998489"/>
              <a:gd name="connsiteY31" fmla="*/ 816112 h 1124826"/>
              <a:gd name="connsiteX32" fmla="*/ 91728 w 998489"/>
              <a:gd name="connsiteY32" fmla="*/ 844859 h 1124826"/>
              <a:gd name="connsiteX33" fmla="*/ 213022 w 998489"/>
              <a:gd name="connsiteY33" fmla="*/ 844859 h 1124826"/>
              <a:gd name="connsiteX34" fmla="*/ 250536 w 998489"/>
              <a:gd name="connsiteY34" fmla="*/ 882354 h 1124826"/>
              <a:gd name="connsiteX35" fmla="*/ 250536 w 998489"/>
              <a:gd name="connsiteY35" fmla="*/ 1064833 h 1124826"/>
              <a:gd name="connsiteX36" fmla="*/ 276795 w 998489"/>
              <a:gd name="connsiteY36" fmla="*/ 1094830 h 1124826"/>
              <a:gd name="connsiteX37" fmla="*/ 300554 w 998489"/>
              <a:gd name="connsiteY37" fmla="*/ 1088580 h 1124826"/>
              <a:gd name="connsiteX38" fmla="*/ 310557 w 998489"/>
              <a:gd name="connsiteY38" fmla="*/ 1066083 h 1124826"/>
              <a:gd name="connsiteX39" fmla="*/ 310557 w 998489"/>
              <a:gd name="connsiteY39" fmla="*/ 816112 h 1124826"/>
              <a:gd name="connsiteX40" fmla="*/ 280546 w 998489"/>
              <a:gd name="connsiteY40" fmla="*/ 786116 h 1124826"/>
              <a:gd name="connsiteX41" fmla="*/ 161753 w 998489"/>
              <a:gd name="connsiteY41" fmla="*/ 786116 h 1124826"/>
              <a:gd name="connsiteX42" fmla="*/ 121739 w 998489"/>
              <a:gd name="connsiteY42" fmla="*/ 746120 h 1124826"/>
              <a:gd name="connsiteX43" fmla="*/ 121739 w 998489"/>
              <a:gd name="connsiteY43" fmla="*/ 532395 h 1124826"/>
              <a:gd name="connsiteX44" fmla="*/ 111735 w 998489"/>
              <a:gd name="connsiteY44" fmla="*/ 511147 h 1124826"/>
              <a:gd name="connsiteX45" fmla="*/ 89227 w 998489"/>
              <a:gd name="connsiteY45" fmla="*/ 503648 h 1124826"/>
              <a:gd name="connsiteX46" fmla="*/ 913005 w 998489"/>
              <a:gd name="connsiteY46" fmla="*/ 474902 h 1124826"/>
              <a:gd name="connsiteX47" fmla="*/ 965524 w 998489"/>
              <a:gd name="connsiteY47" fmla="*/ 534895 h 1124826"/>
              <a:gd name="connsiteX48" fmla="*/ 965524 w 998489"/>
              <a:gd name="connsiteY48" fmla="*/ 816112 h 1124826"/>
              <a:gd name="connsiteX49" fmla="*/ 906752 w 998489"/>
              <a:gd name="connsiteY49" fmla="*/ 874855 h 1124826"/>
              <a:gd name="connsiteX50" fmla="*/ 785459 w 998489"/>
              <a:gd name="connsiteY50" fmla="*/ 874855 h 1124826"/>
              <a:gd name="connsiteX51" fmla="*/ 777956 w 998489"/>
              <a:gd name="connsiteY51" fmla="*/ 882354 h 1124826"/>
              <a:gd name="connsiteX52" fmla="*/ 777956 w 998489"/>
              <a:gd name="connsiteY52" fmla="*/ 1064833 h 1124826"/>
              <a:gd name="connsiteX53" fmla="*/ 724186 w 998489"/>
              <a:gd name="connsiteY53" fmla="*/ 1124826 h 1124826"/>
              <a:gd name="connsiteX54" fmla="*/ 719185 w 998489"/>
              <a:gd name="connsiteY54" fmla="*/ 1124826 h 1124826"/>
              <a:gd name="connsiteX55" fmla="*/ 679170 w 998489"/>
              <a:gd name="connsiteY55" fmla="*/ 1109828 h 1124826"/>
              <a:gd name="connsiteX56" fmla="*/ 659163 w 998489"/>
              <a:gd name="connsiteY56" fmla="*/ 1066083 h 1124826"/>
              <a:gd name="connsiteX57" fmla="*/ 659163 w 998489"/>
              <a:gd name="connsiteY57" fmla="*/ 816112 h 1124826"/>
              <a:gd name="connsiteX58" fmla="*/ 719185 w 998489"/>
              <a:gd name="connsiteY58" fmla="*/ 757369 h 1124826"/>
              <a:gd name="connsiteX59" fmla="*/ 837978 w 998489"/>
              <a:gd name="connsiteY59" fmla="*/ 757369 h 1124826"/>
              <a:gd name="connsiteX60" fmla="*/ 847981 w 998489"/>
              <a:gd name="connsiteY60" fmla="*/ 746120 h 1124826"/>
              <a:gd name="connsiteX61" fmla="*/ 847981 w 998489"/>
              <a:gd name="connsiteY61" fmla="*/ 532395 h 1124826"/>
              <a:gd name="connsiteX62" fmla="*/ 867988 w 998489"/>
              <a:gd name="connsiteY62" fmla="*/ 488650 h 1124826"/>
              <a:gd name="connsiteX63" fmla="*/ 913005 w 998489"/>
              <a:gd name="connsiteY63" fmla="*/ 474902 h 1124826"/>
              <a:gd name="connsiteX64" fmla="*/ 85476 w 998489"/>
              <a:gd name="connsiteY64" fmla="*/ 474902 h 1124826"/>
              <a:gd name="connsiteX65" fmla="*/ 131743 w 998489"/>
              <a:gd name="connsiteY65" fmla="*/ 488650 h 1124826"/>
              <a:gd name="connsiteX66" fmla="*/ 150499 w 998489"/>
              <a:gd name="connsiteY66" fmla="*/ 532395 h 1124826"/>
              <a:gd name="connsiteX67" fmla="*/ 150499 w 998489"/>
              <a:gd name="connsiteY67" fmla="*/ 746120 h 1124826"/>
              <a:gd name="connsiteX68" fmla="*/ 161753 w 998489"/>
              <a:gd name="connsiteY68" fmla="*/ 757369 h 1124826"/>
              <a:gd name="connsiteX69" fmla="*/ 280546 w 998489"/>
              <a:gd name="connsiteY69" fmla="*/ 757369 h 1124826"/>
              <a:gd name="connsiteX70" fmla="*/ 339318 w 998489"/>
              <a:gd name="connsiteY70" fmla="*/ 816112 h 1124826"/>
              <a:gd name="connsiteX71" fmla="*/ 339318 w 998489"/>
              <a:gd name="connsiteY71" fmla="*/ 1066083 h 1124826"/>
              <a:gd name="connsiteX72" fmla="*/ 320561 w 998489"/>
              <a:gd name="connsiteY72" fmla="*/ 1109828 h 1124826"/>
              <a:gd name="connsiteX73" fmla="*/ 280546 w 998489"/>
              <a:gd name="connsiteY73" fmla="*/ 1124826 h 1124826"/>
              <a:gd name="connsiteX74" fmla="*/ 275545 w 998489"/>
              <a:gd name="connsiteY74" fmla="*/ 1124826 h 1124826"/>
              <a:gd name="connsiteX75" fmla="*/ 221775 w 998489"/>
              <a:gd name="connsiteY75" fmla="*/ 1064833 h 1124826"/>
              <a:gd name="connsiteX76" fmla="*/ 221775 w 998489"/>
              <a:gd name="connsiteY76" fmla="*/ 882354 h 1124826"/>
              <a:gd name="connsiteX77" fmla="*/ 213022 w 998489"/>
              <a:gd name="connsiteY77" fmla="*/ 874855 h 1124826"/>
              <a:gd name="connsiteX78" fmla="*/ 91728 w 998489"/>
              <a:gd name="connsiteY78" fmla="*/ 874855 h 1124826"/>
              <a:gd name="connsiteX79" fmla="*/ 32957 w 998489"/>
              <a:gd name="connsiteY79" fmla="*/ 816112 h 1124826"/>
              <a:gd name="connsiteX80" fmla="*/ 32957 w 998489"/>
              <a:gd name="connsiteY80" fmla="*/ 534895 h 1124826"/>
              <a:gd name="connsiteX81" fmla="*/ 85476 w 998489"/>
              <a:gd name="connsiteY81" fmla="*/ 474902 h 1124826"/>
              <a:gd name="connsiteX82" fmla="*/ 905107 w 998489"/>
              <a:gd name="connsiteY82" fmla="*/ 297799 h 1124826"/>
              <a:gd name="connsiteX83" fmla="*/ 841608 w 998489"/>
              <a:gd name="connsiteY83" fmla="*/ 362544 h 1124826"/>
              <a:gd name="connsiteX84" fmla="*/ 905107 w 998489"/>
              <a:gd name="connsiteY84" fmla="*/ 424798 h 1124826"/>
              <a:gd name="connsiteX85" fmla="*/ 968607 w 998489"/>
              <a:gd name="connsiteY85" fmla="*/ 362544 h 1124826"/>
              <a:gd name="connsiteX86" fmla="*/ 905107 w 998489"/>
              <a:gd name="connsiteY86" fmla="*/ 297799 h 1124826"/>
              <a:gd name="connsiteX87" fmla="*/ 92136 w 998489"/>
              <a:gd name="connsiteY87" fmla="*/ 297799 h 1124826"/>
              <a:gd name="connsiteX88" fmla="*/ 28637 w 998489"/>
              <a:gd name="connsiteY88" fmla="*/ 362544 h 1124826"/>
              <a:gd name="connsiteX89" fmla="*/ 92136 w 998489"/>
              <a:gd name="connsiteY89" fmla="*/ 424798 h 1124826"/>
              <a:gd name="connsiteX90" fmla="*/ 155636 w 998489"/>
              <a:gd name="connsiteY90" fmla="*/ 362544 h 1124826"/>
              <a:gd name="connsiteX91" fmla="*/ 92136 w 998489"/>
              <a:gd name="connsiteY91" fmla="*/ 297799 h 1124826"/>
              <a:gd name="connsiteX92" fmla="*/ 905107 w 998489"/>
              <a:gd name="connsiteY92" fmla="*/ 269162 h 1124826"/>
              <a:gd name="connsiteX93" fmla="*/ 998489 w 998489"/>
              <a:gd name="connsiteY93" fmla="*/ 362544 h 1124826"/>
              <a:gd name="connsiteX94" fmla="*/ 905107 w 998489"/>
              <a:gd name="connsiteY94" fmla="*/ 454680 h 1124826"/>
              <a:gd name="connsiteX95" fmla="*/ 812971 w 998489"/>
              <a:gd name="connsiteY95" fmla="*/ 362544 h 1124826"/>
              <a:gd name="connsiteX96" fmla="*/ 905107 w 998489"/>
              <a:gd name="connsiteY96" fmla="*/ 269162 h 1124826"/>
              <a:gd name="connsiteX97" fmla="*/ 92136 w 998489"/>
              <a:gd name="connsiteY97" fmla="*/ 269162 h 1124826"/>
              <a:gd name="connsiteX98" fmla="*/ 185518 w 998489"/>
              <a:gd name="connsiteY98" fmla="*/ 362544 h 1124826"/>
              <a:gd name="connsiteX99" fmla="*/ 92136 w 998489"/>
              <a:gd name="connsiteY99" fmla="*/ 454680 h 1124826"/>
              <a:gd name="connsiteX100" fmla="*/ 0 w 998489"/>
              <a:gd name="connsiteY100" fmla="*/ 362544 h 1124826"/>
              <a:gd name="connsiteX101" fmla="*/ 92136 w 998489"/>
              <a:gd name="connsiteY101" fmla="*/ 269162 h 1124826"/>
              <a:gd name="connsiteX102" fmla="*/ 634669 w 998489"/>
              <a:gd name="connsiteY102" fmla="*/ 141149 h 1124826"/>
              <a:gd name="connsiteX103" fmla="*/ 634669 w 998489"/>
              <a:gd name="connsiteY103" fmla="*/ 267309 h 1124826"/>
              <a:gd name="connsiteX104" fmla="*/ 559982 w 998489"/>
              <a:gd name="connsiteY104" fmla="*/ 343505 h 1124826"/>
              <a:gd name="connsiteX105" fmla="*/ 385711 w 998489"/>
              <a:gd name="connsiteY105" fmla="*/ 343505 h 1124826"/>
              <a:gd name="connsiteX106" fmla="*/ 385711 w 998489"/>
              <a:gd name="connsiteY106" fmla="*/ 379729 h 1124826"/>
              <a:gd name="connsiteX107" fmla="*/ 433013 w 998489"/>
              <a:gd name="connsiteY107" fmla="*/ 425946 h 1124826"/>
              <a:gd name="connsiteX108" fmla="*/ 759148 w 998489"/>
              <a:gd name="connsiteY108" fmla="*/ 425946 h 1124826"/>
              <a:gd name="connsiteX109" fmla="*/ 762883 w 998489"/>
              <a:gd name="connsiteY109" fmla="*/ 423448 h 1124826"/>
              <a:gd name="connsiteX110" fmla="*/ 762883 w 998489"/>
              <a:gd name="connsiteY110" fmla="*/ 419701 h 1124826"/>
              <a:gd name="connsiteX111" fmla="*/ 740476 w 998489"/>
              <a:gd name="connsiteY111" fmla="*/ 395968 h 1124826"/>
              <a:gd name="connsiteX112" fmla="*/ 730518 w 998489"/>
              <a:gd name="connsiteY112" fmla="*/ 369736 h 1124826"/>
              <a:gd name="connsiteX113" fmla="*/ 730518 w 998489"/>
              <a:gd name="connsiteY113" fmla="*/ 188616 h 1124826"/>
              <a:gd name="connsiteX114" fmla="*/ 684461 w 998489"/>
              <a:gd name="connsiteY114" fmla="*/ 141149 h 1124826"/>
              <a:gd name="connsiteX115" fmla="*/ 308534 w 998489"/>
              <a:gd name="connsiteY115" fmla="*/ 29979 h 1124826"/>
              <a:gd name="connsiteX116" fmla="*/ 262477 w 998489"/>
              <a:gd name="connsiteY116" fmla="*/ 76196 h 1124826"/>
              <a:gd name="connsiteX117" fmla="*/ 262477 w 998489"/>
              <a:gd name="connsiteY117" fmla="*/ 257317 h 1124826"/>
              <a:gd name="connsiteX118" fmla="*/ 252519 w 998489"/>
              <a:gd name="connsiteY118" fmla="*/ 284797 h 1124826"/>
              <a:gd name="connsiteX119" fmla="*/ 231357 w 998489"/>
              <a:gd name="connsiteY119" fmla="*/ 308530 h 1124826"/>
              <a:gd name="connsiteX120" fmla="*/ 230113 w 998489"/>
              <a:gd name="connsiteY120" fmla="*/ 312277 h 1124826"/>
              <a:gd name="connsiteX121" fmla="*/ 233847 w 998489"/>
              <a:gd name="connsiteY121" fmla="*/ 314776 h 1124826"/>
              <a:gd name="connsiteX122" fmla="*/ 559982 w 998489"/>
              <a:gd name="connsiteY122" fmla="*/ 314776 h 1124826"/>
              <a:gd name="connsiteX123" fmla="*/ 606039 w 998489"/>
              <a:gd name="connsiteY123" fmla="*/ 267309 h 1124826"/>
              <a:gd name="connsiteX124" fmla="*/ 606039 w 998489"/>
              <a:gd name="connsiteY124" fmla="*/ 76196 h 1124826"/>
              <a:gd name="connsiteX125" fmla="*/ 559982 w 998489"/>
              <a:gd name="connsiteY125" fmla="*/ 29979 h 1124826"/>
              <a:gd name="connsiteX126" fmla="*/ 308534 w 998489"/>
              <a:gd name="connsiteY126" fmla="*/ 0 h 1124826"/>
              <a:gd name="connsiteX127" fmla="*/ 559982 w 998489"/>
              <a:gd name="connsiteY127" fmla="*/ 0 h 1124826"/>
              <a:gd name="connsiteX128" fmla="*/ 634669 w 998489"/>
              <a:gd name="connsiteY128" fmla="*/ 76196 h 1124826"/>
              <a:gd name="connsiteX129" fmla="*/ 634669 w 998489"/>
              <a:gd name="connsiteY129" fmla="*/ 112420 h 1124826"/>
              <a:gd name="connsiteX130" fmla="*/ 684461 w 998489"/>
              <a:gd name="connsiteY130" fmla="*/ 112420 h 1124826"/>
              <a:gd name="connsiteX131" fmla="*/ 759148 w 998489"/>
              <a:gd name="connsiteY131" fmla="*/ 188616 h 1124826"/>
              <a:gd name="connsiteX132" fmla="*/ 759148 w 998489"/>
              <a:gd name="connsiteY132" fmla="*/ 369736 h 1124826"/>
              <a:gd name="connsiteX133" fmla="*/ 762883 w 998489"/>
              <a:gd name="connsiteY133" fmla="*/ 375982 h 1124826"/>
              <a:gd name="connsiteX134" fmla="*/ 784044 w 998489"/>
              <a:gd name="connsiteY134" fmla="*/ 399715 h 1124826"/>
              <a:gd name="connsiteX135" fmla="*/ 790268 w 998489"/>
              <a:gd name="connsiteY135" fmla="*/ 435939 h 1124826"/>
              <a:gd name="connsiteX136" fmla="*/ 759148 w 998489"/>
              <a:gd name="connsiteY136" fmla="*/ 454676 h 1124826"/>
              <a:gd name="connsiteX137" fmla="*/ 433013 w 998489"/>
              <a:gd name="connsiteY137" fmla="*/ 454676 h 1124826"/>
              <a:gd name="connsiteX138" fmla="*/ 357081 w 998489"/>
              <a:gd name="connsiteY138" fmla="*/ 379729 h 1124826"/>
              <a:gd name="connsiteX139" fmla="*/ 357081 w 998489"/>
              <a:gd name="connsiteY139" fmla="*/ 343505 h 1124826"/>
              <a:gd name="connsiteX140" fmla="*/ 233847 w 998489"/>
              <a:gd name="connsiteY140" fmla="*/ 343505 h 1124826"/>
              <a:gd name="connsiteX141" fmla="*/ 202727 w 998489"/>
              <a:gd name="connsiteY141" fmla="*/ 323519 h 1124826"/>
              <a:gd name="connsiteX142" fmla="*/ 208951 w 998489"/>
              <a:gd name="connsiteY142" fmla="*/ 288544 h 1124826"/>
              <a:gd name="connsiteX143" fmla="*/ 230113 w 998489"/>
              <a:gd name="connsiteY143" fmla="*/ 264811 h 1124826"/>
              <a:gd name="connsiteX144" fmla="*/ 233847 w 998489"/>
              <a:gd name="connsiteY144" fmla="*/ 257317 h 1124826"/>
              <a:gd name="connsiteX145" fmla="*/ 233847 w 998489"/>
              <a:gd name="connsiteY145" fmla="*/ 76196 h 1124826"/>
              <a:gd name="connsiteX146" fmla="*/ 308534 w 998489"/>
              <a:gd name="connsiteY146" fmla="*/ 0 h 112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998489" h="1124826">
                <a:moveTo>
                  <a:pt x="230501" y="653675"/>
                </a:moveTo>
                <a:lnTo>
                  <a:pt x="763739" y="653675"/>
                </a:lnTo>
                <a:cubicBezTo>
                  <a:pt x="771249" y="653675"/>
                  <a:pt x="778759" y="661126"/>
                  <a:pt x="778759" y="668576"/>
                </a:cubicBezTo>
                <a:cubicBezTo>
                  <a:pt x="778759" y="677269"/>
                  <a:pt x="771249" y="683478"/>
                  <a:pt x="763739" y="683478"/>
                </a:cubicBezTo>
                <a:lnTo>
                  <a:pt x="512141" y="683478"/>
                </a:lnTo>
                <a:lnTo>
                  <a:pt x="512141" y="1105682"/>
                </a:lnTo>
                <a:cubicBezTo>
                  <a:pt x="512141" y="1113132"/>
                  <a:pt x="504630" y="1119341"/>
                  <a:pt x="495868" y="1119341"/>
                </a:cubicBezTo>
                <a:cubicBezTo>
                  <a:pt x="488358" y="1119341"/>
                  <a:pt x="482099" y="1113132"/>
                  <a:pt x="482099" y="1105682"/>
                </a:cubicBezTo>
                <a:lnTo>
                  <a:pt x="482099" y="683478"/>
                </a:lnTo>
                <a:lnTo>
                  <a:pt x="230501" y="683478"/>
                </a:lnTo>
                <a:cubicBezTo>
                  <a:pt x="221739" y="683478"/>
                  <a:pt x="214229" y="677269"/>
                  <a:pt x="214229" y="668576"/>
                </a:cubicBezTo>
                <a:cubicBezTo>
                  <a:pt x="214229" y="661126"/>
                  <a:pt x="221739" y="653675"/>
                  <a:pt x="230501" y="653675"/>
                </a:cubicBezTo>
                <a:close/>
                <a:moveTo>
                  <a:pt x="909253" y="503648"/>
                </a:moveTo>
                <a:cubicBezTo>
                  <a:pt x="901751" y="502399"/>
                  <a:pt x="894248" y="506148"/>
                  <a:pt x="887996" y="511147"/>
                </a:cubicBezTo>
                <a:cubicBezTo>
                  <a:pt x="881743" y="516147"/>
                  <a:pt x="877992" y="524896"/>
                  <a:pt x="877992" y="532395"/>
                </a:cubicBezTo>
                <a:lnTo>
                  <a:pt x="877992" y="746120"/>
                </a:lnTo>
                <a:cubicBezTo>
                  <a:pt x="877992" y="768618"/>
                  <a:pt x="860486" y="786116"/>
                  <a:pt x="837978" y="786116"/>
                </a:cubicBezTo>
                <a:lnTo>
                  <a:pt x="719185" y="786116"/>
                </a:lnTo>
                <a:cubicBezTo>
                  <a:pt x="702929" y="786116"/>
                  <a:pt x="689174" y="799864"/>
                  <a:pt x="689174" y="816112"/>
                </a:cubicBezTo>
                <a:lnTo>
                  <a:pt x="689174" y="1066083"/>
                </a:lnTo>
                <a:cubicBezTo>
                  <a:pt x="689174" y="1074832"/>
                  <a:pt x="692925" y="1082331"/>
                  <a:pt x="699177" y="1088580"/>
                </a:cubicBezTo>
                <a:cubicBezTo>
                  <a:pt x="705430" y="1093580"/>
                  <a:pt x="712932" y="1096080"/>
                  <a:pt x="721686" y="1094830"/>
                </a:cubicBezTo>
                <a:cubicBezTo>
                  <a:pt x="735441" y="1094830"/>
                  <a:pt x="747945" y="1081081"/>
                  <a:pt x="747945" y="1064833"/>
                </a:cubicBezTo>
                <a:lnTo>
                  <a:pt x="747945" y="882354"/>
                </a:lnTo>
                <a:cubicBezTo>
                  <a:pt x="747945" y="861107"/>
                  <a:pt x="765451" y="844859"/>
                  <a:pt x="785459" y="844859"/>
                </a:cubicBezTo>
                <a:lnTo>
                  <a:pt x="906752" y="844859"/>
                </a:lnTo>
                <a:cubicBezTo>
                  <a:pt x="923008" y="844859"/>
                  <a:pt x="936763" y="831110"/>
                  <a:pt x="936763" y="816112"/>
                </a:cubicBezTo>
                <a:lnTo>
                  <a:pt x="936763" y="534895"/>
                </a:lnTo>
                <a:cubicBezTo>
                  <a:pt x="936763" y="518647"/>
                  <a:pt x="925509" y="504898"/>
                  <a:pt x="909253" y="503648"/>
                </a:cubicBezTo>
                <a:close/>
                <a:moveTo>
                  <a:pt x="89227" y="503648"/>
                </a:moveTo>
                <a:cubicBezTo>
                  <a:pt x="74222" y="504898"/>
                  <a:pt x="62968" y="518647"/>
                  <a:pt x="62968" y="534895"/>
                </a:cubicBezTo>
                <a:lnTo>
                  <a:pt x="62968" y="816112"/>
                </a:lnTo>
                <a:cubicBezTo>
                  <a:pt x="62968" y="831110"/>
                  <a:pt x="76723" y="844859"/>
                  <a:pt x="91728" y="844859"/>
                </a:cubicBezTo>
                <a:lnTo>
                  <a:pt x="213022" y="844859"/>
                </a:lnTo>
                <a:cubicBezTo>
                  <a:pt x="234280" y="844859"/>
                  <a:pt x="250536" y="861107"/>
                  <a:pt x="250536" y="882354"/>
                </a:cubicBezTo>
                <a:lnTo>
                  <a:pt x="250536" y="1064833"/>
                </a:lnTo>
                <a:cubicBezTo>
                  <a:pt x="250536" y="1081081"/>
                  <a:pt x="263040" y="1094830"/>
                  <a:pt x="276795" y="1094830"/>
                </a:cubicBezTo>
                <a:cubicBezTo>
                  <a:pt x="285548" y="1096080"/>
                  <a:pt x="294301" y="1093580"/>
                  <a:pt x="300554" y="1088580"/>
                </a:cubicBezTo>
                <a:cubicBezTo>
                  <a:pt x="306806" y="1082331"/>
                  <a:pt x="310557" y="1074832"/>
                  <a:pt x="310557" y="1066083"/>
                </a:cubicBezTo>
                <a:lnTo>
                  <a:pt x="310557" y="816112"/>
                </a:lnTo>
                <a:cubicBezTo>
                  <a:pt x="310557" y="799864"/>
                  <a:pt x="296802" y="786116"/>
                  <a:pt x="280546" y="786116"/>
                </a:cubicBezTo>
                <a:lnTo>
                  <a:pt x="161753" y="786116"/>
                </a:lnTo>
                <a:cubicBezTo>
                  <a:pt x="139245" y="786116"/>
                  <a:pt x="121739" y="768618"/>
                  <a:pt x="121739" y="746120"/>
                </a:cubicBezTo>
                <a:lnTo>
                  <a:pt x="121739" y="532395"/>
                </a:lnTo>
                <a:cubicBezTo>
                  <a:pt x="121739" y="524896"/>
                  <a:pt x="117988" y="516147"/>
                  <a:pt x="111735" y="511147"/>
                </a:cubicBezTo>
                <a:cubicBezTo>
                  <a:pt x="105483" y="506148"/>
                  <a:pt x="97980" y="502399"/>
                  <a:pt x="89227" y="503648"/>
                </a:cubicBezTo>
                <a:close/>
                <a:moveTo>
                  <a:pt x="913005" y="474902"/>
                </a:moveTo>
                <a:cubicBezTo>
                  <a:pt x="943015" y="477401"/>
                  <a:pt x="965524" y="503648"/>
                  <a:pt x="965524" y="534895"/>
                </a:cubicBezTo>
                <a:lnTo>
                  <a:pt x="965524" y="816112"/>
                </a:lnTo>
                <a:cubicBezTo>
                  <a:pt x="965524" y="847358"/>
                  <a:pt x="939264" y="874855"/>
                  <a:pt x="906752" y="874855"/>
                </a:cubicBezTo>
                <a:lnTo>
                  <a:pt x="785459" y="874855"/>
                </a:lnTo>
                <a:cubicBezTo>
                  <a:pt x="781707" y="874855"/>
                  <a:pt x="777956" y="878605"/>
                  <a:pt x="777956" y="882354"/>
                </a:cubicBezTo>
                <a:lnTo>
                  <a:pt x="777956" y="1064833"/>
                </a:lnTo>
                <a:cubicBezTo>
                  <a:pt x="777956" y="1094830"/>
                  <a:pt x="754197" y="1122326"/>
                  <a:pt x="724186" y="1124826"/>
                </a:cubicBezTo>
                <a:cubicBezTo>
                  <a:pt x="721686" y="1124826"/>
                  <a:pt x="720435" y="1124826"/>
                  <a:pt x="719185" y="1124826"/>
                </a:cubicBezTo>
                <a:cubicBezTo>
                  <a:pt x="704179" y="1124826"/>
                  <a:pt x="690424" y="1119827"/>
                  <a:pt x="679170" y="1109828"/>
                </a:cubicBezTo>
                <a:cubicBezTo>
                  <a:pt x="666666" y="1098579"/>
                  <a:pt x="659163" y="1082331"/>
                  <a:pt x="659163" y="1066083"/>
                </a:cubicBezTo>
                <a:lnTo>
                  <a:pt x="659163" y="816112"/>
                </a:lnTo>
                <a:cubicBezTo>
                  <a:pt x="659163" y="782366"/>
                  <a:pt x="686673" y="757369"/>
                  <a:pt x="719185" y="757369"/>
                </a:cubicBezTo>
                <a:lnTo>
                  <a:pt x="837978" y="757369"/>
                </a:lnTo>
                <a:cubicBezTo>
                  <a:pt x="842979" y="757369"/>
                  <a:pt x="847981" y="752369"/>
                  <a:pt x="847981" y="746120"/>
                </a:cubicBezTo>
                <a:lnTo>
                  <a:pt x="847981" y="532395"/>
                </a:lnTo>
                <a:cubicBezTo>
                  <a:pt x="847981" y="516147"/>
                  <a:pt x="855484" y="501149"/>
                  <a:pt x="867988" y="488650"/>
                </a:cubicBezTo>
                <a:cubicBezTo>
                  <a:pt x="879242" y="478651"/>
                  <a:pt x="895498" y="472402"/>
                  <a:pt x="913005" y="474902"/>
                </a:cubicBezTo>
                <a:close/>
                <a:moveTo>
                  <a:pt x="85476" y="474902"/>
                </a:moveTo>
                <a:cubicBezTo>
                  <a:pt x="102982" y="472402"/>
                  <a:pt x="119238" y="478651"/>
                  <a:pt x="131743" y="488650"/>
                </a:cubicBezTo>
                <a:cubicBezTo>
                  <a:pt x="144247" y="501149"/>
                  <a:pt x="150499" y="516147"/>
                  <a:pt x="150499" y="532395"/>
                </a:cubicBezTo>
                <a:lnTo>
                  <a:pt x="150499" y="746120"/>
                </a:lnTo>
                <a:cubicBezTo>
                  <a:pt x="150499" y="752369"/>
                  <a:pt x="155501" y="757369"/>
                  <a:pt x="161753" y="757369"/>
                </a:cubicBezTo>
                <a:lnTo>
                  <a:pt x="280546" y="757369"/>
                </a:lnTo>
                <a:cubicBezTo>
                  <a:pt x="313058" y="757369"/>
                  <a:pt x="339318" y="782366"/>
                  <a:pt x="339318" y="816112"/>
                </a:cubicBezTo>
                <a:lnTo>
                  <a:pt x="339318" y="1066083"/>
                </a:lnTo>
                <a:cubicBezTo>
                  <a:pt x="339318" y="1082331"/>
                  <a:pt x="331815" y="1098579"/>
                  <a:pt x="320561" y="1109828"/>
                </a:cubicBezTo>
                <a:cubicBezTo>
                  <a:pt x="309307" y="1119827"/>
                  <a:pt x="294301" y="1124826"/>
                  <a:pt x="280546" y="1124826"/>
                </a:cubicBezTo>
                <a:cubicBezTo>
                  <a:pt x="279296" y="1124826"/>
                  <a:pt x="276795" y="1124826"/>
                  <a:pt x="275545" y="1124826"/>
                </a:cubicBezTo>
                <a:cubicBezTo>
                  <a:pt x="245534" y="1122326"/>
                  <a:pt x="221775" y="1094830"/>
                  <a:pt x="221775" y="1064833"/>
                </a:cubicBezTo>
                <a:lnTo>
                  <a:pt x="221775" y="882354"/>
                </a:lnTo>
                <a:cubicBezTo>
                  <a:pt x="221775" y="878605"/>
                  <a:pt x="218024" y="874855"/>
                  <a:pt x="213022" y="874855"/>
                </a:cubicBezTo>
                <a:lnTo>
                  <a:pt x="91728" y="874855"/>
                </a:lnTo>
                <a:cubicBezTo>
                  <a:pt x="60467" y="874855"/>
                  <a:pt x="32957" y="847358"/>
                  <a:pt x="32957" y="816112"/>
                </a:cubicBezTo>
                <a:lnTo>
                  <a:pt x="32957" y="534895"/>
                </a:lnTo>
                <a:cubicBezTo>
                  <a:pt x="32957" y="503648"/>
                  <a:pt x="56716" y="477401"/>
                  <a:pt x="85476" y="474902"/>
                </a:cubicBezTo>
                <a:close/>
                <a:moveTo>
                  <a:pt x="905107" y="297799"/>
                </a:moveTo>
                <a:cubicBezTo>
                  <a:pt x="870245" y="297799"/>
                  <a:pt x="841608" y="327681"/>
                  <a:pt x="841608" y="362544"/>
                </a:cubicBezTo>
                <a:cubicBezTo>
                  <a:pt x="841608" y="397406"/>
                  <a:pt x="870245" y="424798"/>
                  <a:pt x="905107" y="424798"/>
                </a:cubicBezTo>
                <a:cubicBezTo>
                  <a:pt x="939970" y="424798"/>
                  <a:pt x="968607" y="397406"/>
                  <a:pt x="968607" y="362544"/>
                </a:cubicBezTo>
                <a:cubicBezTo>
                  <a:pt x="968607" y="327681"/>
                  <a:pt x="939970" y="297799"/>
                  <a:pt x="905107" y="297799"/>
                </a:cubicBezTo>
                <a:close/>
                <a:moveTo>
                  <a:pt x="92136" y="297799"/>
                </a:moveTo>
                <a:cubicBezTo>
                  <a:pt x="57274" y="297799"/>
                  <a:pt x="28637" y="327681"/>
                  <a:pt x="28637" y="362544"/>
                </a:cubicBezTo>
                <a:cubicBezTo>
                  <a:pt x="28637" y="397406"/>
                  <a:pt x="57274" y="424798"/>
                  <a:pt x="92136" y="424798"/>
                </a:cubicBezTo>
                <a:cubicBezTo>
                  <a:pt x="126999" y="424798"/>
                  <a:pt x="155636" y="397406"/>
                  <a:pt x="155636" y="362544"/>
                </a:cubicBezTo>
                <a:cubicBezTo>
                  <a:pt x="155636" y="327681"/>
                  <a:pt x="126999" y="297799"/>
                  <a:pt x="92136" y="297799"/>
                </a:cubicBezTo>
                <a:close/>
                <a:moveTo>
                  <a:pt x="905107" y="269162"/>
                </a:moveTo>
                <a:cubicBezTo>
                  <a:pt x="956156" y="269162"/>
                  <a:pt x="998489" y="311495"/>
                  <a:pt x="998489" y="362544"/>
                </a:cubicBezTo>
                <a:cubicBezTo>
                  <a:pt x="998489" y="413592"/>
                  <a:pt x="956156" y="454680"/>
                  <a:pt x="905107" y="454680"/>
                </a:cubicBezTo>
                <a:cubicBezTo>
                  <a:pt x="854059" y="454680"/>
                  <a:pt x="812971" y="413592"/>
                  <a:pt x="812971" y="362544"/>
                </a:cubicBezTo>
                <a:cubicBezTo>
                  <a:pt x="812971" y="311495"/>
                  <a:pt x="854059" y="269162"/>
                  <a:pt x="905107" y="269162"/>
                </a:cubicBezTo>
                <a:close/>
                <a:moveTo>
                  <a:pt x="92136" y="269162"/>
                </a:moveTo>
                <a:cubicBezTo>
                  <a:pt x="143185" y="269162"/>
                  <a:pt x="185518" y="311495"/>
                  <a:pt x="185518" y="362544"/>
                </a:cubicBezTo>
                <a:cubicBezTo>
                  <a:pt x="185518" y="413592"/>
                  <a:pt x="143185" y="454680"/>
                  <a:pt x="92136" y="454680"/>
                </a:cubicBezTo>
                <a:cubicBezTo>
                  <a:pt x="41088" y="454680"/>
                  <a:pt x="0" y="413592"/>
                  <a:pt x="0" y="362544"/>
                </a:cubicBezTo>
                <a:cubicBezTo>
                  <a:pt x="0" y="311495"/>
                  <a:pt x="41088" y="269162"/>
                  <a:pt x="92136" y="269162"/>
                </a:cubicBezTo>
                <a:close/>
                <a:moveTo>
                  <a:pt x="634669" y="141149"/>
                </a:moveTo>
                <a:lnTo>
                  <a:pt x="634669" y="267309"/>
                </a:lnTo>
                <a:cubicBezTo>
                  <a:pt x="634669" y="308530"/>
                  <a:pt x="601060" y="343505"/>
                  <a:pt x="559982" y="343505"/>
                </a:cubicBezTo>
                <a:lnTo>
                  <a:pt x="385711" y="343505"/>
                </a:lnTo>
                <a:lnTo>
                  <a:pt x="385711" y="379729"/>
                </a:lnTo>
                <a:cubicBezTo>
                  <a:pt x="385711" y="404712"/>
                  <a:pt x="406873" y="425946"/>
                  <a:pt x="433013" y="425946"/>
                </a:cubicBezTo>
                <a:lnTo>
                  <a:pt x="759148" y="425946"/>
                </a:lnTo>
                <a:cubicBezTo>
                  <a:pt x="760393" y="425946"/>
                  <a:pt x="762883" y="424697"/>
                  <a:pt x="762883" y="423448"/>
                </a:cubicBezTo>
                <a:cubicBezTo>
                  <a:pt x="762883" y="422199"/>
                  <a:pt x="762883" y="420950"/>
                  <a:pt x="762883" y="419701"/>
                </a:cubicBezTo>
                <a:lnTo>
                  <a:pt x="740476" y="395968"/>
                </a:lnTo>
                <a:cubicBezTo>
                  <a:pt x="734253" y="388473"/>
                  <a:pt x="730518" y="379729"/>
                  <a:pt x="730518" y="369736"/>
                </a:cubicBezTo>
                <a:lnTo>
                  <a:pt x="730518" y="188616"/>
                </a:lnTo>
                <a:cubicBezTo>
                  <a:pt x="730518" y="162384"/>
                  <a:pt x="709357" y="141149"/>
                  <a:pt x="684461" y="141149"/>
                </a:cubicBezTo>
                <a:close/>
                <a:moveTo>
                  <a:pt x="308534" y="29979"/>
                </a:moveTo>
                <a:cubicBezTo>
                  <a:pt x="283639" y="29979"/>
                  <a:pt x="262477" y="51213"/>
                  <a:pt x="262477" y="76196"/>
                </a:cubicBezTo>
                <a:lnTo>
                  <a:pt x="262477" y="257317"/>
                </a:lnTo>
                <a:cubicBezTo>
                  <a:pt x="262477" y="267309"/>
                  <a:pt x="258743" y="277302"/>
                  <a:pt x="252519" y="284797"/>
                </a:cubicBezTo>
                <a:lnTo>
                  <a:pt x="231357" y="308530"/>
                </a:lnTo>
                <a:cubicBezTo>
                  <a:pt x="228868" y="308530"/>
                  <a:pt x="228868" y="309779"/>
                  <a:pt x="230113" y="312277"/>
                </a:cubicBezTo>
                <a:cubicBezTo>
                  <a:pt x="230113" y="313526"/>
                  <a:pt x="231357" y="314776"/>
                  <a:pt x="233847" y="314776"/>
                </a:cubicBezTo>
                <a:lnTo>
                  <a:pt x="559982" y="314776"/>
                </a:lnTo>
                <a:cubicBezTo>
                  <a:pt x="584878" y="314776"/>
                  <a:pt x="606039" y="292292"/>
                  <a:pt x="606039" y="267309"/>
                </a:cubicBezTo>
                <a:lnTo>
                  <a:pt x="606039" y="76196"/>
                </a:lnTo>
                <a:cubicBezTo>
                  <a:pt x="606039" y="51213"/>
                  <a:pt x="584878" y="29979"/>
                  <a:pt x="559982" y="29979"/>
                </a:cubicBezTo>
                <a:close/>
                <a:moveTo>
                  <a:pt x="308534" y="0"/>
                </a:moveTo>
                <a:lnTo>
                  <a:pt x="559982" y="0"/>
                </a:lnTo>
                <a:cubicBezTo>
                  <a:pt x="601060" y="0"/>
                  <a:pt x="634669" y="34975"/>
                  <a:pt x="634669" y="76196"/>
                </a:cubicBezTo>
                <a:lnTo>
                  <a:pt x="634669" y="112420"/>
                </a:lnTo>
                <a:lnTo>
                  <a:pt x="684461" y="112420"/>
                </a:lnTo>
                <a:cubicBezTo>
                  <a:pt x="725539" y="112420"/>
                  <a:pt x="759148" y="146146"/>
                  <a:pt x="759148" y="188616"/>
                </a:cubicBezTo>
                <a:lnTo>
                  <a:pt x="759148" y="369736"/>
                </a:lnTo>
                <a:cubicBezTo>
                  <a:pt x="759148" y="372235"/>
                  <a:pt x="760393" y="374733"/>
                  <a:pt x="762883" y="375982"/>
                </a:cubicBezTo>
                <a:lnTo>
                  <a:pt x="784044" y="399715"/>
                </a:lnTo>
                <a:cubicBezTo>
                  <a:pt x="792758" y="409708"/>
                  <a:pt x="795247" y="423448"/>
                  <a:pt x="790268" y="435939"/>
                </a:cubicBezTo>
                <a:cubicBezTo>
                  <a:pt x="784044" y="447181"/>
                  <a:pt x="772841" y="454676"/>
                  <a:pt x="759148" y="454676"/>
                </a:cubicBezTo>
                <a:lnTo>
                  <a:pt x="433013" y="454676"/>
                </a:lnTo>
                <a:cubicBezTo>
                  <a:pt x="391935" y="454676"/>
                  <a:pt x="357081" y="420950"/>
                  <a:pt x="357081" y="379729"/>
                </a:cubicBezTo>
                <a:lnTo>
                  <a:pt x="357081" y="343505"/>
                </a:lnTo>
                <a:lnTo>
                  <a:pt x="233847" y="343505"/>
                </a:lnTo>
                <a:cubicBezTo>
                  <a:pt x="220154" y="343505"/>
                  <a:pt x="207706" y="336010"/>
                  <a:pt x="202727" y="323519"/>
                </a:cubicBezTo>
                <a:cubicBezTo>
                  <a:pt x="197748" y="311028"/>
                  <a:pt x="200238" y="298537"/>
                  <a:pt x="208951" y="288544"/>
                </a:cubicBezTo>
                <a:lnTo>
                  <a:pt x="230113" y="264811"/>
                </a:lnTo>
                <a:cubicBezTo>
                  <a:pt x="232602" y="263562"/>
                  <a:pt x="233847" y="259815"/>
                  <a:pt x="233847" y="257317"/>
                </a:cubicBezTo>
                <a:lnTo>
                  <a:pt x="233847" y="76196"/>
                </a:lnTo>
                <a:cubicBezTo>
                  <a:pt x="233847" y="34975"/>
                  <a:pt x="266211" y="0"/>
                  <a:pt x="308534" y="0"/>
                </a:cubicBezTo>
                <a:close/>
              </a:path>
            </a:pathLst>
          </a:custGeom>
          <a:solidFill>
            <a:schemeClr val="bg1"/>
          </a:solidFill>
          <a:ln>
            <a:noFill/>
          </a:ln>
          <a:effectLst/>
        </p:spPr>
        <p:txBody>
          <a:bodyPr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pitchFamily="2" charset="77"/>
              <a:ea typeface="+mn-ea"/>
              <a:cs typeface="+mn-cs"/>
            </a:endParaRPr>
          </a:p>
        </p:txBody>
      </p:sp>
      <p:sp>
        <p:nvSpPr>
          <p:cNvPr id="6" name="TextBox 5">
            <a:extLst>
              <a:ext uri="{FF2B5EF4-FFF2-40B4-BE49-F238E27FC236}">
                <a16:creationId xmlns:a16="http://schemas.microsoft.com/office/drawing/2014/main" id="{6A854F15-C0E7-8941-85DF-DECB433075AD}"/>
              </a:ext>
            </a:extLst>
          </p:cNvPr>
          <p:cNvSpPr txBox="1"/>
          <p:nvPr/>
        </p:nvSpPr>
        <p:spPr>
          <a:xfrm>
            <a:off x="1965168" y="151465"/>
            <a:ext cx="8153708" cy="472580"/>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8D6374">
                    <a:lumMod val="75000"/>
                  </a:srgbClr>
                </a:solidFill>
                <a:effectLst/>
                <a:uLnTx/>
                <a:uFillTx/>
                <a:latin typeface="Arial" panose="020B0604020202020204" pitchFamily="34" charset="0"/>
                <a:ea typeface="+mn-ea"/>
                <a:cs typeface="Arial" panose="020B0604020202020204" pitchFamily="34" charset="0"/>
              </a:rPr>
              <a:t>Attitudes that are unconscious and unintentional</a:t>
            </a:r>
          </a:p>
        </p:txBody>
      </p:sp>
      <p:sp>
        <p:nvSpPr>
          <p:cNvPr id="7" name="TextBox 6">
            <a:extLst>
              <a:ext uri="{FF2B5EF4-FFF2-40B4-BE49-F238E27FC236}">
                <a16:creationId xmlns:a16="http://schemas.microsoft.com/office/drawing/2014/main" id="{86C72782-18FA-E443-903C-7582712C2345}"/>
              </a:ext>
            </a:extLst>
          </p:cNvPr>
          <p:cNvSpPr txBox="1"/>
          <p:nvPr/>
        </p:nvSpPr>
        <p:spPr>
          <a:xfrm>
            <a:off x="2056311" y="551975"/>
            <a:ext cx="10039024"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8D6374">
                    <a:lumMod val="75000"/>
                  </a:srgbClr>
                </a:solidFill>
                <a:effectLst/>
                <a:uLnTx/>
                <a:uFillTx/>
                <a:latin typeface="Arial" panose="020B0604020202020204" pitchFamily="34" charset="0"/>
                <a:ea typeface="+mn-ea"/>
                <a:cs typeface="Arial" panose="020B0604020202020204" pitchFamily="34" charset="0"/>
              </a:rPr>
              <a:t>Implicit bias refers to unconscious attitudes, beliefs, stereotypes, or prejudices that individuals may hold towards certain groups or individuals based on characteristics such as race, gender, age, or socioeconomic status. These biases are often unintentional and can influence our perceptions, decisions, and behaviors, even when we may consciously strive to be fair and impartial.</a:t>
            </a:r>
          </a:p>
        </p:txBody>
      </p:sp>
      <p:sp>
        <p:nvSpPr>
          <p:cNvPr id="8" name="TextBox 7">
            <a:extLst>
              <a:ext uri="{FF2B5EF4-FFF2-40B4-BE49-F238E27FC236}">
                <a16:creationId xmlns:a16="http://schemas.microsoft.com/office/drawing/2014/main" id="{600DA2EF-10F0-4D40-A3A8-71A7CD58B669}"/>
              </a:ext>
            </a:extLst>
          </p:cNvPr>
          <p:cNvSpPr txBox="1"/>
          <p:nvPr/>
        </p:nvSpPr>
        <p:spPr>
          <a:xfrm>
            <a:off x="3013239" y="1690290"/>
            <a:ext cx="6978176" cy="472580"/>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43FFF"/>
                </a:solidFill>
                <a:effectLst/>
                <a:uLnTx/>
                <a:uFillTx/>
                <a:latin typeface="Arial" panose="020B0604020202020204" pitchFamily="34" charset="0"/>
                <a:ea typeface="+mn-ea"/>
                <a:cs typeface="Arial" panose="020B0604020202020204" pitchFamily="34" charset="0"/>
              </a:rPr>
              <a:t>May be deeply Ingrained and Subconscious</a:t>
            </a:r>
          </a:p>
        </p:txBody>
      </p:sp>
      <p:sp>
        <p:nvSpPr>
          <p:cNvPr id="9" name="TextBox 8">
            <a:extLst>
              <a:ext uri="{FF2B5EF4-FFF2-40B4-BE49-F238E27FC236}">
                <a16:creationId xmlns:a16="http://schemas.microsoft.com/office/drawing/2014/main" id="{C1CA2C3D-9248-8A49-9D0D-1F2A1933BEA9}"/>
              </a:ext>
            </a:extLst>
          </p:cNvPr>
          <p:cNvSpPr txBox="1"/>
          <p:nvPr/>
        </p:nvSpPr>
        <p:spPr>
          <a:xfrm>
            <a:off x="3013239" y="2071487"/>
            <a:ext cx="9186706" cy="7633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43FFF"/>
                </a:solidFill>
                <a:effectLst/>
                <a:uLnTx/>
                <a:uFillTx/>
                <a:latin typeface="Arial" panose="020B0604020202020204" pitchFamily="34" charset="0"/>
                <a:ea typeface="+mn-ea"/>
                <a:cs typeface="Arial" panose="020B0604020202020204" pitchFamily="34" charset="0"/>
              </a:rPr>
              <a:t>Implicit biases are formed through societal, cultural, and personal experiences, as well as the influence of media and upbringing. They can be deeply ingrained and operate at a subconscious level, impacting our interactions and decision-making processes.</a:t>
            </a:r>
          </a:p>
        </p:txBody>
      </p:sp>
      <p:sp>
        <p:nvSpPr>
          <p:cNvPr id="10" name="TextBox 9">
            <a:extLst>
              <a:ext uri="{FF2B5EF4-FFF2-40B4-BE49-F238E27FC236}">
                <a16:creationId xmlns:a16="http://schemas.microsoft.com/office/drawing/2014/main" id="{CF661435-F8B5-2A4E-B5AA-CCE9B2E7615E}"/>
              </a:ext>
            </a:extLst>
          </p:cNvPr>
          <p:cNvSpPr txBox="1"/>
          <p:nvPr/>
        </p:nvSpPr>
        <p:spPr>
          <a:xfrm>
            <a:off x="3262894" y="2879208"/>
            <a:ext cx="5539577" cy="461665"/>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5" normalizeH="0" baseline="0" noProof="0">
                <a:ln>
                  <a:noFill/>
                </a:ln>
                <a:solidFill>
                  <a:srgbClr val="196B24"/>
                </a:solidFill>
                <a:effectLst/>
                <a:uLnTx/>
                <a:uFillTx/>
                <a:latin typeface="Arial" panose="020B0604020202020204" pitchFamily="34" charset="0"/>
                <a:ea typeface="+mn-ea"/>
                <a:cs typeface="Arial" panose="020B0604020202020204" pitchFamily="34" charset="0"/>
              </a:rPr>
              <a:t>Bargaining Power Of Buyers</a:t>
            </a:r>
          </a:p>
        </p:txBody>
      </p:sp>
      <p:sp>
        <p:nvSpPr>
          <p:cNvPr id="11" name="TextBox 10">
            <a:extLst>
              <a:ext uri="{FF2B5EF4-FFF2-40B4-BE49-F238E27FC236}">
                <a16:creationId xmlns:a16="http://schemas.microsoft.com/office/drawing/2014/main" id="{1D5E8993-9806-7B4F-84CF-822D4DA7763C}"/>
              </a:ext>
            </a:extLst>
          </p:cNvPr>
          <p:cNvSpPr txBox="1"/>
          <p:nvPr/>
        </p:nvSpPr>
        <p:spPr>
          <a:xfrm>
            <a:off x="3272905" y="3268670"/>
            <a:ext cx="8648002"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What sets implicit biases apart from explicit biases is that individuals may not be consciously aware of holding them. These biases can persist despite an individual's genuinely held commitment to equality and fairness.</a:t>
            </a:r>
          </a:p>
        </p:txBody>
      </p:sp>
      <p:sp>
        <p:nvSpPr>
          <p:cNvPr id="12" name="TextBox 11">
            <a:extLst>
              <a:ext uri="{FF2B5EF4-FFF2-40B4-BE49-F238E27FC236}">
                <a16:creationId xmlns:a16="http://schemas.microsoft.com/office/drawing/2014/main" id="{0216EE16-0E62-E04C-B005-4B93A81FCABB}"/>
              </a:ext>
            </a:extLst>
          </p:cNvPr>
          <p:cNvSpPr txBox="1"/>
          <p:nvPr/>
        </p:nvSpPr>
        <p:spPr>
          <a:xfrm>
            <a:off x="2867994" y="4122398"/>
            <a:ext cx="4255499" cy="461665"/>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5" normalizeH="0" baseline="0" noProof="0">
                <a:ln>
                  <a:noFill/>
                </a:ln>
                <a:solidFill>
                  <a:srgbClr val="002060"/>
                </a:solidFill>
                <a:effectLst/>
                <a:uLnTx/>
                <a:uFillTx/>
                <a:latin typeface="Arial" panose="020B0604020202020204" pitchFamily="34" charset="0"/>
                <a:ea typeface="+mn-ea"/>
                <a:cs typeface="Arial" panose="020B0604020202020204" pitchFamily="34" charset="0"/>
              </a:rPr>
              <a:t>Self-reflect your views</a:t>
            </a:r>
          </a:p>
        </p:txBody>
      </p:sp>
      <p:sp>
        <p:nvSpPr>
          <p:cNvPr id="13" name="TextBox 12">
            <a:extLst>
              <a:ext uri="{FF2B5EF4-FFF2-40B4-BE49-F238E27FC236}">
                <a16:creationId xmlns:a16="http://schemas.microsoft.com/office/drawing/2014/main" id="{21EEC734-EDEC-F749-86FB-E575A1A008AD}"/>
              </a:ext>
            </a:extLst>
          </p:cNvPr>
          <p:cNvSpPr txBox="1"/>
          <p:nvPr/>
        </p:nvSpPr>
        <p:spPr>
          <a:xfrm>
            <a:off x="2860783" y="4532163"/>
            <a:ext cx="9186706"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04862"/>
                </a:solidFill>
                <a:effectLst/>
                <a:uLnTx/>
                <a:uFillTx/>
                <a:latin typeface="Arial" panose="020B0604020202020204" pitchFamily="34" charset="0"/>
                <a:ea typeface="+mn-ea"/>
                <a:cs typeface="Arial" panose="020B0604020202020204" pitchFamily="34" charset="0"/>
              </a:rPr>
              <a:t>Recognizing and addressing implicit biases is crucial in promoting inclusivity, fairness, and equity in various domains, including healthcare, education, and employment. It is important to engage in self-reflection, education, and dialogue to identify and challenge our implicit biases, as this can help foster more equitable treatment and decision-making.</a:t>
            </a:r>
          </a:p>
        </p:txBody>
      </p:sp>
      <p:sp>
        <p:nvSpPr>
          <p:cNvPr id="14" name="TextBox 13">
            <a:extLst>
              <a:ext uri="{FF2B5EF4-FFF2-40B4-BE49-F238E27FC236}">
                <a16:creationId xmlns:a16="http://schemas.microsoft.com/office/drawing/2014/main" id="{6688D5C7-5490-2B4F-B10A-832468D2B75A}"/>
              </a:ext>
            </a:extLst>
          </p:cNvPr>
          <p:cNvSpPr txBox="1"/>
          <p:nvPr/>
        </p:nvSpPr>
        <p:spPr>
          <a:xfrm>
            <a:off x="1929991" y="5501312"/>
            <a:ext cx="8614476" cy="461665"/>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5" normalizeH="0" baseline="0" noProof="0">
                <a:ln>
                  <a:noFill/>
                </a:ln>
                <a:solidFill>
                  <a:srgbClr val="8D6374"/>
                </a:solidFill>
                <a:effectLst/>
                <a:uLnTx/>
                <a:uFillTx/>
                <a:latin typeface="Arial" panose="020B0604020202020204" pitchFamily="34" charset="0"/>
                <a:ea typeface="+mn-ea"/>
                <a:cs typeface="Arial" panose="020B0604020202020204" pitchFamily="34" charset="0"/>
              </a:rPr>
              <a:t>Stride towards a more inclusive and equitable state</a:t>
            </a:r>
          </a:p>
        </p:txBody>
      </p:sp>
      <p:sp>
        <p:nvSpPr>
          <p:cNvPr id="15" name="TextBox 14">
            <a:extLst>
              <a:ext uri="{FF2B5EF4-FFF2-40B4-BE49-F238E27FC236}">
                <a16:creationId xmlns:a16="http://schemas.microsoft.com/office/drawing/2014/main" id="{F62DEB2D-4BDD-984E-8F62-DF351251FC7C}"/>
              </a:ext>
            </a:extLst>
          </p:cNvPr>
          <p:cNvSpPr txBox="1"/>
          <p:nvPr/>
        </p:nvSpPr>
        <p:spPr>
          <a:xfrm>
            <a:off x="1944882" y="5920055"/>
            <a:ext cx="10153011" cy="6924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D6374"/>
                </a:solidFill>
                <a:effectLst/>
                <a:uLnTx/>
                <a:uFillTx/>
                <a:latin typeface="Arial" panose="020B0604020202020204" pitchFamily="34" charset="0"/>
                <a:ea typeface="+mn-ea"/>
                <a:cs typeface="Arial" panose="020B0604020202020204" pitchFamily="34" charset="0"/>
              </a:rPr>
              <a:t>It's important to note that implicit biases can be countered through conscious efforts, such as increasing awareness, providing diverse perspectives, implementing unbiased policies and practices, and fostering empathy and understanding. By actively addressing implicit biases, we can strive towards a more inclusive and equitable society.</a:t>
            </a:r>
          </a:p>
        </p:txBody>
      </p:sp>
      <p:pic>
        <p:nvPicPr>
          <p:cNvPr id="2" name="Picture 1">
            <a:extLst>
              <a:ext uri="{FF2B5EF4-FFF2-40B4-BE49-F238E27FC236}">
                <a16:creationId xmlns:a16="http://schemas.microsoft.com/office/drawing/2014/main" id="{840330AD-6F93-B45C-8BA4-0D775A35B2AE}"/>
              </a:ext>
            </a:extLst>
          </p:cNvPr>
          <p:cNvPicPr>
            <a:picLocks noChangeAspect="1"/>
          </p:cNvPicPr>
          <p:nvPr/>
        </p:nvPicPr>
        <p:blipFill>
          <a:blip r:embed="rId3"/>
          <a:stretch>
            <a:fillRect/>
          </a:stretch>
        </p:blipFill>
        <p:spPr>
          <a:xfrm>
            <a:off x="913886" y="3015216"/>
            <a:ext cx="967830" cy="695916"/>
          </a:xfrm>
          <a:prstGeom prst="rect">
            <a:avLst/>
          </a:prstGeom>
        </p:spPr>
      </p:pic>
      <p:sp>
        <p:nvSpPr>
          <p:cNvPr id="3" name="TextBox 2">
            <a:extLst>
              <a:ext uri="{FF2B5EF4-FFF2-40B4-BE49-F238E27FC236}">
                <a16:creationId xmlns:a16="http://schemas.microsoft.com/office/drawing/2014/main" id="{A3B3E045-E1C0-1B30-C35C-3466AA1C4767}"/>
              </a:ext>
            </a:extLst>
          </p:cNvPr>
          <p:cNvSpPr txBox="1"/>
          <p:nvPr/>
        </p:nvSpPr>
        <p:spPr>
          <a:xfrm>
            <a:off x="923897" y="3815391"/>
            <a:ext cx="9678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entury Schoolbook" panose="02040604050505020304"/>
                <a:ea typeface="+mn-ea"/>
                <a:cs typeface="+mn-cs"/>
              </a:rPr>
              <a:t>CA 241</a:t>
            </a:r>
          </a:p>
        </p:txBody>
      </p:sp>
    </p:spTree>
    <p:extLst>
      <p:ext uri="{BB962C8B-B14F-4D97-AF65-F5344CB8AC3E}">
        <p14:creationId xmlns:p14="http://schemas.microsoft.com/office/powerpoint/2010/main" val="19290955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B88DB-9642-EB13-9D22-65D0A7DA2BAA}"/>
              </a:ext>
            </a:extLst>
          </p:cNvPr>
          <p:cNvSpPr>
            <a:spLocks noGrp="1"/>
          </p:cNvSpPr>
          <p:nvPr>
            <p:ph type="title"/>
          </p:nvPr>
        </p:nvSpPr>
        <p:spPr/>
        <p:txBody>
          <a:bodyPr/>
          <a:lstStyle/>
          <a:p>
            <a:r>
              <a:rPr lang="en-US" dirty="0"/>
              <a:t>Since 2011 at Cincinnati</a:t>
            </a:r>
          </a:p>
        </p:txBody>
      </p:sp>
      <p:sp>
        <p:nvSpPr>
          <p:cNvPr id="3" name="Content Placeholder 2">
            <a:extLst>
              <a:ext uri="{FF2B5EF4-FFF2-40B4-BE49-F238E27FC236}">
                <a16:creationId xmlns:a16="http://schemas.microsoft.com/office/drawing/2014/main" id="{A9D441B8-63A3-8D14-CEDB-91A0376B61D8}"/>
              </a:ext>
            </a:extLst>
          </p:cNvPr>
          <p:cNvSpPr>
            <a:spLocks noGrp="1"/>
          </p:cNvSpPr>
          <p:nvPr>
            <p:ph idx="1"/>
          </p:nvPr>
        </p:nvSpPr>
        <p:spPr>
          <a:xfrm>
            <a:off x="379562" y="1825625"/>
            <a:ext cx="11560904" cy="4351338"/>
          </a:xfrm>
        </p:spPr>
        <p:txBody>
          <a:bodyPr>
            <a:normAutofit lnSpcReduction="10000"/>
          </a:bodyPr>
          <a:lstStyle/>
          <a:p>
            <a:r>
              <a:rPr lang="en-US" dirty="0"/>
              <a:t>PICC Team Place 100% of NICU PICCs</a:t>
            </a:r>
          </a:p>
          <a:p>
            <a:r>
              <a:rPr lang="en-US" dirty="0"/>
              <a:t>PICC Tip placed by CCHMC Standards – NOT in the RA</a:t>
            </a:r>
          </a:p>
          <a:p>
            <a:r>
              <a:rPr lang="en-US" dirty="0"/>
              <a:t>Policy Agreed by NICU Leaders</a:t>
            </a:r>
          </a:p>
          <a:p>
            <a:r>
              <a:rPr lang="en-US" dirty="0"/>
              <a:t>Meticulous Monitoring of PICC Tip by PICC / Vascular Access and NICU</a:t>
            </a:r>
          </a:p>
          <a:p>
            <a:endParaRPr lang="en-US" dirty="0"/>
          </a:p>
          <a:p>
            <a:r>
              <a:rPr lang="en-US" dirty="0">
                <a:solidFill>
                  <a:srgbClr val="0070C0"/>
                </a:solidFill>
              </a:rPr>
              <a:t>Result:</a:t>
            </a:r>
          </a:p>
          <a:p>
            <a:pPr lvl="1"/>
            <a:r>
              <a:rPr lang="en-US" sz="3600" dirty="0">
                <a:solidFill>
                  <a:srgbClr val="C00000"/>
                </a:solidFill>
              </a:rPr>
              <a:t>Zero Pericardial Tamponade</a:t>
            </a:r>
            <a:r>
              <a:rPr lang="en-US" dirty="0">
                <a:solidFill>
                  <a:srgbClr val="C00000"/>
                </a:solidFill>
              </a:rPr>
              <a:t> </a:t>
            </a:r>
            <a:r>
              <a:rPr lang="en-US" dirty="0"/>
              <a:t>in 15 years</a:t>
            </a:r>
          </a:p>
          <a:p>
            <a:pPr lvl="1"/>
            <a:r>
              <a:rPr lang="en-US" dirty="0"/>
              <a:t>Expected perforation (0.2% for 6,750 PICCs) = 13.5 </a:t>
            </a:r>
          </a:p>
          <a:p>
            <a:pPr lvl="1"/>
            <a:r>
              <a:rPr lang="en-US" dirty="0"/>
              <a:t>BUT – Even the airlines have occasional accidents……</a:t>
            </a:r>
          </a:p>
        </p:txBody>
      </p:sp>
    </p:spTree>
    <p:extLst>
      <p:ext uri="{BB962C8B-B14F-4D97-AF65-F5344CB8AC3E}">
        <p14:creationId xmlns:p14="http://schemas.microsoft.com/office/powerpoint/2010/main" val="1068618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4E89C-51F9-6F63-F903-74FC55A08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20C72-BCC5-5C3F-41EA-20D27AC95C4B}"/>
              </a:ext>
            </a:extLst>
          </p:cNvPr>
          <p:cNvSpPr>
            <a:spLocks noGrp="1"/>
          </p:cNvSpPr>
          <p:nvPr>
            <p:ph type="title"/>
          </p:nvPr>
        </p:nvSpPr>
        <p:spPr/>
        <p:txBody>
          <a:bodyPr/>
          <a:lstStyle/>
          <a:p>
            <a:r>
              <a:rPr lang="en-US" dirty="0"/>
              <a:t>Since 2011 at Cincinnati</a:t>
            </a:r>
          </a:p>
        </p:txBody>
      </p:sp>
      <p:sp>
        <p:nvSpPr>
          <p:cNvPr id="3" name="Content Placeholder 2">
            <a:extLst>
              <a:ext uri="{FF2B5EF4-FFF2-40B4-BE49-F238E27FC236}">
                <a16:creationId xmlns:a16="http://schemas.microsoft.com/office/drawing/2014/main" id="{EE8F966E-2E31-9655-0C3E-AC3B4A112255}"/>
              </a:ext>
            </a:extLst>
          </p:cNvPr>
          <p:cNvSpPr>
            <a:spLocks noGrp="1"/>
          </p:cNvSpPr>
          <p:nvPr>
            <p:ph idx="1"/>
          </p:nvPr>
        </p:nvSpPr>
        <p:spPr>
          <a:xfrm>
            <a:off x="379562" y="1825625"/>
            <a:ext cx="11560904" cy="4351338"/>
          </a:xfrm>
        </p:spPr>
        <p:txBody>
          <a:bodyPr/>
          <a:lstStyle/>
          <a:p>
            <a:r>
              <a:rPr lang="en-US" dirty="0"/>
              <a:t>PICC Team Place 100% of NICU PICCs</a:t>
            </a:r>
          </a:p>
          <a:p>
            <a:r>
              <a:rPr lang="en-US" dirty="0"/>
              <a:t>PICC Tip placed by CCHMC Standards – NOT in the RA</a:t>
            </a:r>
          </a:p>
          <a:p>
            <a:r>
              <a:rPr lang="en-US" dirty="0"/>
              <a:t>Policy Agreed by NICU Leaders</a:t>
            </a:r>
          </a:p>
          <a:p>
            <a:r>
              <a:rPr lang="en-US" dirty="0"/>
              <a:t>Meticulous Monitoring of PICC Tip by PICC / Vascular Access and NICU</a:t>
            </a:r>
          </a:p>
          <a:p>
            <a:endParaRPr lang="en-US" dirty="0"/>
          </a:p>
          <a:p>
            <a:r>
              <a:rPr lang="en-US" dirty="0">
                <a:solidFill>
                  <a:srgbClr val="0070C0"/>
                </a:solidFill>
              </a:rPr>
              <a:t>Result:</a:t>
            </a:r>
          </a:p>
          <a:p>
            <a:pPr lvl="1"/>
            <a:r>
              <a:rPr lang="en-US" sz="3200" dirty="0">
                <a:solidFill>
                  <a:srgbClr val="C00000"/>
                </a:solidFill>
              </a:rPr>
              <a:t>Zero Pericardial Tamponade </a:t>
            </a:r>
            <a:r>
              <a:rPr lang="en-US" dirty="0"/>
              <a:t>in 15 years</a:t>
            </a:r>
          </a:p>
          <a:p>
            <a:pPr lvl="1"/>
            <a:r>
              <a:rPr lang="en-US" dirty="0"/>
              <a:t>Expected perforation (0.2% for 6,750 PICCs) = 13.5 </a:t>
            </a:r>
          </a:p>
          <a:p>
            <a:pPr lvl="1"/>
            <a:r>
              <a:rPr lang="en-US" dirty="0"/>
              <a:t>BUT – Even the airlines have occasional accidents……</a:t>
            </a:r>
          </a:p>
        </p:txBody>
      </p:sp>
      <p:pic>
        <p:nvPicPr>
          <p:cNvPr id="5" name="Picture 4">
            <a:extLst>
              <a:ext uri="{FF2B5EF4-FFF2-40B4-BE49-F238E27FC236}">
                <a16:creationId xmlns:a16="http://schemas.microsoft.com/office/drawing/2014/main" id="{7EAECDF5-E447-E68E-B6A8-A8533523E3A9}"/>
              </a:ext>
            </a:extLst>
          </p:cNvPr>
          <p:cNvPicPr>
            <a:picLocks noChangeAspect="1"/>
          </p:cNvPicPr>
          <p:nvPr/>
        </p:nvPicPr>
        <p:blipFill>
          <a:blip r:embed="rId2"/>
          <a:stretch>
            <a:fillRect/>
          </a:stretch>
        </p:blipFill>
        <p:spPr>
          <a:xfrm>
            <a:off x="8955845" y="4081345"/>
            <a:ext cx="2177531" cy="1842706"/>
          </a:xfrm>
          <a:prstGeom prst="rect">
            <a:avLst/>
          </a:prstGeom>
        </p:spPr>
      </p:pic>
    </p:spTree>
    <p:extLst>
      <p:ext uri="{BB962C8B-B14F-4D97-AF65-F5344CB8AC3E}">
        <p14:creationId xmlns:p14="http://schemas.microsoft.com/office/powerpoint/2010/main" val="4195930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6905-5666-FBF8-8523-4AA53D0D2487}"/>
              </a:ext>
            </a:extLst>
          </p:cNvPr>
          <p:cNvSpPr>
            <a:spLocks noGrp="1"/>
          </p:cNvSpPr>
          <p:nvPr>
            <p:ph type="title"/>
          </p:nvPr>
        </p:nvSpPr>
        <p:spPr/>
        <p:txBody>
          <a:bodyPr/>
          <a:lstStyle/>
          <a:p>
            <a:r>
              <a:rPr lang="en-US" dirty="0"/>
              <a:t>PICC in Internal Mammary Vein</a:t>
            </a:r>
          </a:p>
        </p:txBody>
      </p:sp>
      <p:pic>
        <p:nvPicPr>
          <p:cNvPr id="4" name="Content Placeholder 3">
            <a:extLst>
              <a:ext uri="{FF2B5EF4-FFF2-40B4-BE49-F238E27FC236}">
                <a16:creationId xmlns:a16="http://schemas.microsoft.com/office/drawing/2014/main" id="{14D67CF3-FB73-BE45-16D2-6573A65564A9}"/>
              </a:ext>
            </a:extLst>
          </p:cNvPr>
          <p:cNvPicPr>
            <a:picLocks noGrp="1" noChangeAspect="1"/>
          </p:cNvPicPr>
          <p:nvPr>
            <p:ph idx="1"/>
          </p:nvPr>
        </p:nvPicPr>
        <p:blipFill>
          <a:blip r:embed="rId2"/>
          <a:stretch>
            <a:fillRect/>
          </a:stretch>
        </p:blipFill>
        <p:spPr>
          <a:xfrm>
            <a:off x="6497213" y="1608362"/>
            <a:ext cx="5004827" cy="4519613"/>
          </a:xfrm>
          <a:prstGeom prst="rect">
            <a:avLst/>
          </a:prstGeom>
        </p:spPr>
      </p:pic>
      <p:pic>
        <p:nvPicPr>
          <p:cNvPr id="7" name="Picture 6">
            <a:extLst>
              <a:ext uri="{FF2B5EF4-FFF2-40B4-BE49-F238E27FC236}">
                <a16:creationId xmlns:a16="http://schemas.microsoft.com/office/drawing/2014/main" id="{B89C4EF4-0078-EE49-AEE2-C129CD9341B6}"/>
              </a:ext>
            </a:extLst>
          </p:cNvPr>
          <p:cNvPicPr>
            <a:picLocks noChangeAspect="1"/>
          </p:cNvPicPr>
          <p:nvPr/>
        </p:nvPicPr>
        <p:blipFill>
          <a:blip r:embed="rId3"/>
          <a:stretch>
            <a:fillRect/>
          </a:stretch>
        </p:blipFill>
        <p:spPr>
          <a:xfrm>
            <a:off x="527956" y="1608363"/>
            <a:ext cx="5371133" cy="4519613"/>
          </a:xfrm>
          <a:prstGeom prst="rect">
            <a:avLst/>
          </a:prstGeom>
        </p:spPr>
      </p:pic>
      <p:pic>
        <p:nvPicPr>
          <p:cNvPr id="9" name="Picture 8">
            <a:extLst>
              <a:ext uri="{FF2B5EF4-FFF2-40B4-BE49-F238E27FC236}">
                <a16:creationId xmlns:a16="http://schemas.microsoft.com/office/drawing/2014/main" id="{B0B3515C-D231-670F-8833-C31B43A4A0AF}"/>
              </a:ext>
            </a:extLst>
          </p:cNvPr>
          <p:cNvPicPr>
            <a:picLocks noChangeAspect="1"/>
          </p:cNvPicPr>
          <p:nvPr/>
        </p:nvPicPr>
        <p:blipFill>
          <a:blip r:embed="rId4"/>
          <a:stretch>
            <a:fillRect/>
          </a:stretch>
        </p:blipFill>
        <p:spPr>
          <a:xfrm>
            <a:off x="3651649" y="1880506"/>
            <a:ext cx="2916322" cy="3826329"/>
          </a:xfrm>
          <a:prstGeom prst="rect">
            <a:avLst/>
          </a:prstGeom>
        </p:spPr>
      </p:pic>
    </p:spTree>
    <p:extLst>
      <p:ext uri="{BB962C8B-B14F-4D97-AF65-F5344CB8AC3E}">
        <p14:creationId xmlns:p14="http://schemas.microsoft.com/office/powerpoint/2010/main" val="21362577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D2D21-8B58-3109-492B-10015C73A342}"/>
              </a:ext>
            </a:extLst>
          </p:cNvPr>
          <p:cNvSpPr>
            <a:spLocks noGrp="1"/>
          </p:cNvSpPr>
          <p:nvPr>
            <p:ph type="title"/>
          </p:nvPr>
        </p:nvSpPr>
        <p:spPr/>
        <p:txBody>
          <a:bodyPr/>
          <a:lstStyle/>
          <a:p>
            <a:r>
              <a:rPr lang="en-US" dirty="0"/>
              <a:t>Internal Mammary Veins</a:t>
            </a:r>
            <a:br>
              <a:rPr lang="en-US" dirty="0"/>
            </a:br>
            <a:r>
              <a:rPr lang="en-US" dirty="0"/>
              <a:t>	</a:t>
            </a:r>
          </a:p>
        </p:txBody>
      </p:sp>
      <p:pic>
        <p:nvPicPr>
          <p:cNvPr id="4" name="Content Placeholder 3">
            <a:extLst>
              <a:ext uri="{FF2B5EF4-FFF2-40B4-BE49-F238E27FC236}">
                <a16:creationId xmlns:a16="http://schemas.microsoft.com/office/drawing/2014/main" id="{AA80692E-A531-117F-43F0-DB604DB1CC8E}"/>
              </a:ext>
            </a:extLst>
          </p:cNvPr>
          <p:cNvPicPr>
            <a:picLocks noGrp="1" noChangeAspect="1"/>
          </p:cNvPicPr>
          <p:nvPr>
            <p:ph idx="1"/>
          </p:nvPr>
        </p:nvPicPr>
        <p:blipFill>
          <a:blip r:embed="rId2"/>
          <a:stretch>
            <a:fillRect/>
          </a:stretch>
        </p:blipFill>
        <p:spPr>
          <a:xfrm>
            <a:off x="6517370" y="116568"/>
            <a:ext cx="4428215" cy="6052886"/>
          </a:xfrm>
          <a:prstGeom prst="rect">
            <a:avLst/>
          </a:prstGeom>
        </p:spPr>
      </p:pic>
      <p:sp>
        <p:nvSpPr>
          <p:cNvPr id="5" name="Content Placeholder 2">
            <a:extLst>
              <a:ext uri="{FF2B5EF4-FFF2-40B4-BE49-F238E27FC236}">
                <a16:creationId xmlns:a16="http://schemas.microsoft.com/office/drawing/2014/main" id="{662D9110-A1CE-9A91-2B6C-20097D00DDC9}"/>
              </a:ext>
            </a:extLst>
          </p:cNvPr>
          <p:cNvSpPr txBox="1">
            <a:spLocks/>
          </p:cNvSpPr>
          <p:nvPr/>
        </p:nvSpPr>
        <p:spPr>
          <a:xfrm>
            <a:off x="379562" y="1890940"/>
            <a:ext cx="581440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Drain Anterior Chest Wall</a:t>
            </a:r>
          </a:p>
          <a:p>
            <a:r>
              <a:rPr lang="en-US" dirty="0"/>
              <a:t>Posterior to The Anterior Ribs</a:t>
            </a:r>
          </a:p>
          <a:p>
            <a:r>
              <a:rPr lang="en-US" dirty="0"/>
              <a:t>Join with Epigastric Veins from Abdomen </a:t>
            </a:r>
            <a:r>
              <a:rPr lang="en-US" dirty="0">
                <a:sym typeface="Wingdings" panose="05000000000000000000" pitchFamily="2" charset="2"/>
              </a:rPr>
              <a:t> Femoral Veins </a:t>
            </a:r>
            <a:endParaRPr lang="en-US" dirty="0"/>
          </a:p>
          <a:p>
            <a:r>
              <a:rPr lang="en-US" dirty="0"/>
              <a:t>Can Enlarge When SVC Obstructed</a:t>
            </a:r>
          </a:p>
        </p:txBody>
      </p:sp>
      <p:sp>
        <p:nvSpPr>
          <p:cNvPr id="6" name="TextBox 5">
            <a:extLst>
              <a:ext uri="{FF2B5EF4-FFF2-40B4-BE49-F238E27FC236}">
                <a16:creationId xmlns:a16="http://schemas.microsoft.com/office/drawing/2014/main" id="{8281EEDF-27CD-AD7E-01D0-24CDFA925C76}"/>
              </a:ext>
            </a:extLst>
          </p:cNvPr>
          <p:cNvSpPr txBox="1"/>
          <p:nvPr/>
        </p:nvSpPr>
        <p:spPr>
          <a:xfrm>
            <a:off x="6517370" y="6123543"/>
            <a:ext cx="1979003" cy="369332"/>
          </a:xfrm>
          <a:prstGeom prst="rect">
            <a:avLst/>
          </a:prstGeom>
          <a:noFill/>
        </p:spPr>
        <p:txBody>
          <a:bodyPr wrap="none" rtlCol="0">
            <a:spAutoFit/>
          </a:bodyPr>
          <a:lstStyle/>
          <a:p>
            <a:r>
              <a:rPr lang="en-US" dirty="0"/>
              <a:t>Source:  Chat GPT</a:t>
            </a:r>
          </a:p>
        </p:txBody>
      </p:sp>
      <p:pic>
        <p:nvPicPr>
          <p:cNvPr id="8" name="Picture 7">
            <a:extLst>
              <a:ext uri="{FF2B5EF4-FFF2-40B4-BE49-F238E27FC236}">
                <a16:creationId xmlns:a16="http://schemas.microsoft.com/office/drawing/2014/main" id="{F7CF13B6-7CF4-47D9-2877-C0A6590F476C}"/>
              </a:ext>
            </a:extLst>
          </p:cNvPr>
          <p:cNvPicPr>
            <a:picLocks noChangeAspect="1"/>
          </p:cNvPicPr>
          <p:nvPr/>
        </p:nvPicPr>
        <p:blipFill>
          <a:blip r:embed="rId3"/>
          <a:stretch>
            <a:fillRect/>
          </a:stretch>
        </p:blipFill>
        <p:spPr>
          <a:xfrm>
            <a:off x="4432015" y="4181120"/>
            <a:ext cx="1761956" cy="2311755"/>
          </a:xfrm>
          <a:prstGeom prst="rect">
            <a:avLst/>
          </a:prstGeom>
        </p:spPr>
      </p:pic>
      <p:sp>
        <p:nvSpPr>
          <p:cNvPr id="9" name="Freeform: Shape 8">
            <a:extLst>
              <a:ext uri="{FF2B5EF4-FFF2-40B4-BE49-F238E27FC236}">
                <a16:creationId xmlns:a16="http://schemas.microsoft.com/office/drawing/2014/main" id="{871A5B18-0EFA-B86C-04A8-67BFEB485664}"/>
              </a:ext>
            </a:extLst>
          </p:cNvPr>
          <p:cNvSpPr/>
          <p:nvPr/>
        </p:nvSpPr>
        <p:spPr>
          <a:xfrm>
            <a:off x="7636329" y="1164771"/>
            <a:ext cx="304800" cy="713015"/>
          </a:xfrm>
          <a:custGeom>
            <a:avLst/>
            <a:gdLst>
              <a:gd name="csX0" fmla="*/ 0 w 304800"/>
              <a:gd name="csY0" fmla="*/ 0 h 713015"/>
              <a:gd name="csX1" fmla="*/ 27214 w 304800"/>
              <a:gd name="csY1" fmla="*/ 16329 h 713015"/>
              <a:gd name="csX2" fmla="*/ 59871 w 304800"/>
              <a:gd name="csY2" fmla="*/ 32658 h 713015"/>
              <a:gd name="csX3" fmla="*/ 103414 w 304800"/>
              <a:gd name="csY3" fmla="*/ 38100 h 713015"/>
              <a:gd name="csX4" fmla="*/ 185057 w 304800"/>
              <a:gd name="csY4" fmla="*/ 81643 h 713015"/>
              <a:gd name="csX5" fmla="*/ 239485 w 304800"/>
              <a:gd name="csY5" fmla="*/ 97972 h 713015"/>
              <a:gd name="csX6" fmla="*/ 283028 w 304800"/>
              <a:gd name="csY6" fmla="*/ 130629 h 713015"/>
              <a:gd name="csX7" fmla="*/ 304800 w 304800"/>
              <a:gd name="csY7" fmla="*/ 146958 h 713015"/>
              <a:gd name="csX8" fmla="*/ 288471 w 304800"/>
              <a:gd name="csY8" fmla="*/ 234043 h 713015"/>
              <a:gd name="csX9" fmla="*/ 272142 w 304800"/>
              <a:gd name="csY9" fmla="*/ 250372 h 713015"/>
              <a:gd name="csX10" fmla="*/ 255814 w 304800"/>
              <a:gd name="csY10" fmla="*/ 255815 h 713015"/>
              <a:gd name="csX11" fmla="*/ 217714 w 304800"/>
              <a:gd name="csY11" fmla="*/ 288472 h 713015"/>
              <a:gd name="csX12" fmla="*/ 195942 w 304800"/>
              <a:gd name="csY12" fmla="*/ 310243 h 713015"/>
              <a:gd name="csX13" fmla="*/ 179614 w 304800"/>
              <a:gd name="csY13" fmla="*/ 321129 h 713015"/>
              <a:gd name="csX14" fmla="*/ 152400 w 304800"/>
              <a:gd name="csY14" fmla="*/ 348343 h 713015"/>
              <a:gd name="csX15" fmla="*/ 136071 w 304800"/>
              <a:gd name="csY15" fmla="*/ 386443 h 713015"/>
              <a:gd name="csX16" fmla="*/ 103414 w 304800"/>
              <a:gd name="csY16" fmla="*/ 451758 h 713015"/>
              <a:gd name="csX17" fmla="*/ 97971 w 304800"/>
              <a:gd name="csY17" fmla="*/ 522515 h 713015"/>
              <a:gd name="csX18" fmla="*/ 92528 w 304800"/>
              <a:gd name="csY18" fmla="*/ 538843 h 713015"/>
              <a:gd name="csX19" fmla="*/ 81642 w 304800"/>
              <a:gd name="csY19" fmla="*/ 560615 h 713015"/>
              <a:gd name="csX20" fmla="*/ 65314 w 304800"/>
              <a:gd name="csY20" fmla="*/ 587829 h 713015"/>
              <a:gd name="csX21" fmla="*/ 54428 w 304800"/>
              <a:gd name="csY21" fmla="*/ 620486 h 713015"/>
              <a:gd name="csX22" fmla="*/ 32657 w 304800"/>
              <a:gd name="csY22" fmla="*/ 658586 h 713015"/>
              <a:gd name="csX23" fmla="*/ 10885 w 304800"/>
              <a:gd name="csY23" fmla="*/ 713015 h 713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04800" h="713015">
                <a:moveTo>
                  <a:pt x="0" y="0"/>
                </a:moveTo>
                <a:cubicBezTo>
                  <a:pt x="9071" y="5443"/>
                  <a:pt x="18243" y="10722"/>
                  <a:pt x="27214" y="16329"/>
                </a:cubicBezTo>
                <a:cubicBezTo>
                  <a:pt x="41516" y="25268"/>
                  <a:pt x="43300" y="29645"/>
                  <a:pt x="59871" y="32658"/>
                </a:cubicBezTo>
                <a:cubicBezTo>
                  <a:pt x="74262" y="35274"/>
                  <a:pt x="88900" y="36286"/>
                  <a:pt x="103414" y="38100"/>
                </a:cubicBezTo>
                <a:cubicBezTo>
                  <a:pt x="124082" y="49911"/>
                  <a:pt x="163400" y="73313"/>
                  <a:pt x="185057" y="81643"/>
                </a:cubicBezTo>
                <a:cubicBezTo>
                  <a:pt x="251347" y="107139"/>
                  <a:pt x="172531" y="64495"/>
                  <a:pt x="239485" y="97972"/>
                </a:cubicBezTo>
                <a:cubicBezTo>
                  <a:pt x="276927" y="116693"/>
                  <a:pt x="256581" y="107960"/>
                  <a:pt x="283028" y="130629"/>
                </a:cubicBezTo>
                <a:cubicBezTo>
                  <a:pt x="289916" y="136533"/>
                  <a:pt x="297543" y="141515"/>
                  <a:pt x="304800" y="146958"/>
                </a:cubicBezTo>
                <a:cubicBezTo>
                  <a:pt x="301062" y="195548"/>
                  <a:pt x="311869" y="205966"/>
                  <a:pt x="288471" y="234043"/>
                </a:cubicBezTo>
                <a:cubicBezTo>
                  <a:pt x="283543" y="239956"/>
                  <a:pt x="278547" y="246102"/>
                  <a:pt x="272142" y="250372"/>
                </a:cubicBezTo>
                <a:cubicBezTo>
                  <a:pt x="267368" y="253554"/>
                  <a:pt x="261257" y="254001"/>
                  <a:pt x="255814" y="255815"/>
                </a:cubicBezTo>
                <a:cubicBezTo>
                  <a:pt x="177392" y="334233"/>
                  <a:pt x="275740" y="238736"/>
                  <a:pt x="217714" y="288472"/>
                </a:cubicBezTo>
                <a:cubicBezTo>
                  <a:pt x="209922" y="295151"/>
                  <a:pt x="203734" y="303564"/>
                  <a:pt x="195942" y="310243"/>
                </a:cubicBezTo>
                <a:cubicBezTo>
                  <a:pt x="190975" y="314500"/>
                  <a:pt x="184537" y="316821"/>
                  <a:pt x="179614" y="321129"/>
                </a:cubicBezTo>
                <a:cubicBezTo>
                  <a:pt x="169959" y="329577"/>
                  <a:pt x="161471" y="339272"/>
                  <a:pt x="152400" y="348343"/>
                </a:cubicBezTo>
                <a:cubicBezTo>
                  <a:pt x="146957" y="361043"/>
                  <a:pt x="141986" y="373956"/>
                  <a:pt x="136071" y="386443"/>
                </a:cubicBezTo>
                <a:cubicBezTo>
                  <a:pt x="125651" y="408441"/>
                  <a:pt x="103414" y="451758"/>
                  <a:pt x="103414" y="451758"/>
                </a:cubicBezTo>
                <a:cubicBezTo>
                  <a:pt x="101600" y="475344"/>
                  <a:pt x="100905" y="499042"/>
                  <a:pt x="97971" y="522515"/>
                </a:cubicBezTo>
                <a:cubicBezTo>
                  <a:pt x="97259" y="528208"/>
                  <a:pt x="94788" y="533570"/>
                  <a:pt x="92528" y="538843"/>
                </a:cubicBezTo>
                <a:cubicBezTo>
                  <a:pt x="89332" y="546301"/>
                  <a:pt x="85582" y="553522"/>
                  <a:pt x="81642" y="560615"/>
                </a:cubicBezTo>
                <a:cubicBezTo>
                  <a:pt x="76505" y="569863"/>
                  <a:pt x="69692" y="578198"/>
                  <a:pt x="65314" y="587829"/>
                </a:cubicBezTo>
                <a:cubicBezTo>
                  <a:pt x="60566" y="598275"/>
                  <a:pt x="59236" y="610068"/>
                  <a:pt x="54428" y="620486"/>
                </a:cubicBezTo>
                <a:cubicBezTo>
                  <a:pt x="48298" y="633767"/>
                  <a:pt x="38419" y="645142"/>
                  <a:pt x="32657" y="658586"/>
                </a:cubicBezTo>
                <a:cubicBezTo>
                  <a:pt x="2219" y="729608"/>
                  <a:pt x="37891" y="672506"/>
                  <a:pt x="10885" y="713015"/>
                </a:cubicBezTo>
              </a:path>
            </a:pathLst>
          </a:custGeom>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030705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4EC83-3CFB-71DB-3E99-1B55C2A49AA6}"/>
              </a:ext>
            </a:extLst>
          </p:cNvPr>
          <p:cNvSpPr>
            <a:spLocks noGrp="1"/>
          </p:cNvSpPr>
          <p:nvPr>
            <p:ph type="title"/>
          </p:nvPr>
        </p:nvSpPr>
        <p:spPr/>
        <p:txBody>
          <a:bodyPr/>
          <a:lstStyle/>
          <a:p>
            <a:r>
              <a:rPr lang="en-US" dirty="0"/>
              <a:t>PICC’s Jump Around …… Next Day</a:t>
            </a:r>
          </a:p>
        </p:txBody>
      </p:sp>
      <p:pic>
        <p:nvPicPr>
          <p:cNvPr id="5" name="Content Placeholder 4">
            <a:extLst>
              <a:ext uri="{FF2B5EF4-FFF2-40B4-BE49-F238E27FC236}">
                <a16:creationId xmlns:a16="http://schemas.microsoft.com/office/drawing/2014/main" id="{1C86D9C9-526F-79C2-7DDC-D269676C2984}"/>
              </a:ext>
            </a:extLst>
          </p:cNvPr>
          <p:cNvPicPr>
            <a:picLocks noGrp="1" noChangeAspect="1"/>
          </p:cNvPicPr>
          <p:nvPr>
            <p:ph idx="1"/>
          </p:nvPr>
        </p:nvPicPr>
        <p:blipFill>
          <a:blip r:embed="rId2"/>
          <a:stretch>
            <a:fillRect/>
          </a:stretch>
        </p:blipFill>
        <p:spPr>
          <a:xfrm>
            <a:off x="6448095" y="1430029"/>
            <a:ext cx="5277817" cy="4829577"/>
          </a:xfrm>
          <a:prstGeom prst="rect">
            <a:avLst/>
          </a:prstGeom>
        </p:spPr>
      </p:pic>
      <p:pic>
        <p:nvPicPr>
          <p:cNvPr id="7" name="Picture 6">
            <a:extLst>
              <a:ext uri="{FF2B5EF4-FFF2-40B4-BE49-F238E27FC236}">
                <a16:creationId xmlns:a16="http://schemas.microsoft.com/office/drawing/2014/main" id="{E27E9638-4C21-5A70-9EAA-547B641BA58C}"/>
              </a:ext>
            </a:extLst>
          </p:cNvPr>
          <p:cNvPicPr>
            <a:picLocks noChangeAspect="1"/>
          </p:cNvPicPr>
          <p:nvPr/>
        </p:nvPicPr>
        <p:blipFill>
          <a:blip r:embed="rId3"/>
          <a:stretch>
            <a:fillRect/>
          </a:stretch>
        </p:blipFill>
        <p:spPr>
          <a:xfrm>
            <a:off x="2496112" y="1430029"/>
            <a:ext cx="3740524" cy="4907714"/>
          </a:xfrm>
          <a:prstGeom prst="rect">
            <a:avLst/>
          </a:prstGeom>
        </p:spPr>
      </p:pic>
      <p:cxnSp>
        <p:nvCxnSpPr>
          <p:cNvPr id="9" name="Straight Arrow Connector 8">
            <a:extLst>
              <a:ext uri="{FF2B5EF4-FFF2-40B4-BE49-F238E27FC236}">
                <a16:creationId xmlns:a16="http://schemas.microsoft.com/office/drawing/2014/main" id="{F3B90D14-4D9D-821C-FC9E-4B462DE24482}"/>
              </a:ext>
            </a:extLst>
          </p:cNvPr>
          <p:cNvCxnSpPr>
            <a:cxnSpLocks/>
            <a:stCxn id="11" idx="1"/>
          </p:cNvCxnSpPr>
          <p:nvPr/>
        </p:nvCxnSpPr>
        <p:spPr>
          <a:xfrm flipH="1" flipV="1">
            <a:off x="8350944" y="2171060"/>
            <a:ext cx="656985" cy="184666"/>
          </a:xfrm>
          <a:prstGeom prst="straightConnector1">
            <a:avLst/>
          </a:prstGeom>
          <a:ln w="76200">
            <a:tailEnd type="triangle"/>
          </a:ln>
        </p:spPr>
        <p:style>
          <a:lnRef idx="2">
            <a:schemeClr val="accent4"/>
          </a:lnRef>
          <a:fillRef idx="0">
            <a:schemeClr val="accent4"/>
          </a:fillRef>
          <a:effectRef idx="1">
            <a:schemeClr val="accent4"/>
          </a:effectRef>
          <a:fontRef idx="minor">
            <a:schemeClr val="tx1"/>
          </a:fontRef>
        </p:style>
      </p:cxnSp>
      <p:cxnSp>
        <p:nvCxnSpPr>
          <p:cNvPr id="10" name="Straight Arrow Connector 9">
            <a:extLst>
              <a:ext uri="{FF2B5EF4-FFF2-40B4-BE49-F238E27FC236}">
                <a16:creationId xmlns:a16="http://schemas.microsoft.com/office/drawing/2014/main" id="{1880CA0D-859C-1385-804C-67F2945FDCC9}"/>
              </a:ext>
            </a:extLst>
          </p:cNvPr>
          <p:cNvCxnSpPr>
            <a:cxnSpLocks/>
          </p:cNvCxnSpPr>
          <p:nvPr/>
        </p:nvCxnSpPr>
        <p:spPr>
          <a:xfrm flipH="1">
            <a:off x="8285628" y="2443843"/>
            <a:ext cx="722301" cy="255174"/>
          </a:xfrm>
          <a:prstGeom prst="straightConnector1">
            <a:avLst/>
          </a:prstGeom>
          <a:ln w="76200">
            <a:tailEnd type="triangle"/>
          </a:ln>
        </p:spPr>
        <p:style>
          <a:lnRef idx="2">
            <a:schemeClr val="accent4"/>
          </a:lnRef>
          <a:fillRef idx="0">
            <a:schemeClr val="accent4"/>
          </a:fillRef>
          <a:effectRef idx="1">
            <a:schemeClr val="accent4"/>
          </a:effectRef>
          <a:fontRef idx="minor">
            <a:schemeClr val="tx1"/>
          </a:fontRef>
        </p:style>
      </p:cxnSp>
      <p:sp>
        <p:nvSpPr>
          <p:cNvPr id="11" name="TextBox 10">
            <a:extLst>
              <a:ext uri="{FF2B5EF4-FFF2-40B4-BE49-F238E27FC236}">
                <a16:creationId xmlns:a16="http://schemas.microsoft.com/office/drawing/2014/main" id="{3EC7B075-95F3-2FE5-F7D7-50E2B7AAEAC3}"/>
              </a:ext>
            </a:extLst>
          </p:cNvPr>
          <p:cNvSpPr txBox="1"/>
          <p:nvPr/>
        </p:nvSpPr>
        <p:spPr>
          <a:xfrm>
            <a:off x="9007929" y="2171060"/>
            <a:ext cx="1918923" cy="369332"/>
          </a:xfrm>
          <a:prstGeom prst="rect">
            <a:avLst/>
          </a:prstGeom>
          <a:noFill/>
        </p:spPr>
        <p:txBody>
          <a:bodyPr wrap="none" rtlCol="0">
            <a:spAutoFit/>
          </a:bodyPr>
          <a:lstStyle/>
          <a:p>
            <a:r>
              <a:rPr lang="en-US" dirty="0">
                <a:solidFill>
                  <a:schemeClr val="tx2">
                    <a:lumMod val="10000"/>
                    <a:lumOff val="90000"/>
                  </a:schemeClr>
                </a:solidFill>
              </a:rPr>
              <a:t>Right Jugular Vein</a:t>
            </a:r>
          </a:p>
        </p:txBody>
      </p:sp>
    </p:spTree>
    <p:extLst>
      <p:ext uri="{BB962C8B-B14F-4D97-AF65-F5344CB8AC3E}">
        <p14:creationId xmlns:p14="http://schemas.microsoft.com/office/powerpoint/2010/main" val="3981835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17860-BB25-76A1-A874-F70B0C42EDA0}"/>
              </a:ext>
            </a:extLst>
          </p:cNvPr>
          <p:cNvSpPr>
            <a:spLocks noGrp="1"/>
          </p:cNvSpPr>
          <p:nvPr>
            <p:ph type="title"/>
          </p:nvPr>
        </p:nvSpPr>
        <p:spPr>
          <a:xfrm>
            <a:off x="379562" y="122664"/>
            <a:ext cx="10974238" cy="1145686"/>
          </a:xfrm>
        </p:spPr>
        <p:txBody>
          <a:bodyPr/>
          <a:lstStyle/>
          <a:p>
            <a:r>
              <a:rPr lang="en-US"/>
              <a:t>Azygos Vein Tip Malposition</a:t>
            </a:r>
          </a:p>
        </p:txBody>
      </p:sp>
      <p:pic>
        <p:nvPicPr>
          <p:cNvPr id="5" name="Content Placeholder 4">
            <a:extLst>
              <a:ext uri="{FF2B5EF4-FFF2-40B4-BE49-F238E27FC236}">
                <a16:creationId xmlns:a16="http://schemas.microsoft.com/office/drawing/2014/main" id="{D2ADBA35-13B1-5515-A57A-0531E61A8E31}"/>
              </a:ext>
            </a:extLst>
          </p:cNvPr>
          <p:cNvPicPr>
            <a:picLocks noGrp="1" noChangeAspect="1"/>
          </p:cNvPicPr>
          <p:nvPr>
            <p:ph idx="1"/>
          </p:nvPr>
        </p:nvPicPr>
        <p:blipFill>
          <a:blip r:embed="rId2"/>
          <a:srcRect l="5644" t="16519" r="3680"/>
          <a:stretch>
            <a:fillRect/>
          </a:stretch>
        </p:blipFill>
        <p:spPr>
          <a:xfrm>
            <a:off x="716932" y="1395651"/>
            <a:ext cx="4721076" cy="3939396"/>
          </a:xfrm>
          <a:prstGeom prst="rect">
            <a:avLst/>
          </a:prstGeom>
        </p:spPr>
      </p:pic>
      <p:pic>
        <p:nvPicPr>
          <p:cNvPr id="7" name="Picture 6">
            <a:extLst>
              <a:ext uri="{FF2B5EF4-FFF2-40B4-BE49-F238E27FC236}">
                <a16:creationId xmlns:a16="http://schemas.microsoft.com/office/drawing/2014/main" id="{1D7762FE-631C-334E-8F75-7509607D7924}"/>
              </a:ext>
            </a:extLst>
          </p:cNvPr>
          <p:cNvPicPr>
            <a:picLocks noChangeAspect="1"/>
          </p:cNvPicPr>
          <p:nvPr/>
        </p:nvPicPr>
        <p:blipFill>
          <a:blip r:embed="rId3"/>
          <a:srcRect t="16034"/>
          <a:stretch>
            <a:fillRect/>
          </a:stretch>
        </p:blipFill>
        <p:spPr>
          <a:xfrm>
            <a:off x="6753993" y="1447770"/>
            <a:ext cx="4881220" cy="3835158"/>
          </a:xfrm>
          <a:prstGeom prst="rect">
            <a:avLst/>
          </a:prstGeom>
        </p:spPr>
      </p:pic>
      <p:sp>
        <p:nvSpPr>
          <p:cNvPr id="10" name="Rectangle 9">
            <a:extLst>
              <a:ext uri="{FF2B5EF4-FFF2-40B4-BE49-F238E27FC236}">
                <a16:creationId xmlns:a16="http://schemas.microsoft.com/office/drawing/2014/main" id="{326BB624-D554-6A0D-09EF-DC07F43FCA08}"/>
              </a:ext>
            </a:extLst>
          </p:cNvPr>
          <p:cNvSpPr/>
          <p:nvPr/>
        </p:nvSpPr>
        <p:spPr>
          <a:xfrm>
            <a:off x="1663007" y="5462349"/>
            <a:ext cx="2828925" cy="72785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Post Insertion</a:t>
            </a:r>
          </a:p>
          <a:p>
            <a:pPr algn="ctr"/>
            <a:r>
              <a:rPr lang="en-US"/>
              <a:t>SVC</a:t>
            </a:r>
          </a:p>
        </p:txBody>
      </p:sp>
      <p:sp>
        <p:nvSpPr>
          <p:cNvPr id="11" name="Rectangle 10">
            <a:extLst>
              <a:ext uri="{FF2B5EF4-FFF2-40B4-BE49-F238E27FC236}">
                <a16:creationId xmlns:a16="http://schemas.microsoft.com/office/drawing/2014/main" id="{2469CDAC-459E-2A8F-145F-7752E9683B30}"/>
              </a:ext>
            </a:extLst>
          </p:cNvPr>
          <p:cNvSpPr/>
          <p:nvPr/>
        </p:nvSpPr>
        <p:spPr>
          <a:xfrm>
            <a:off x="8020053" y="5462349"/>
            <a:ext cx="2928937" cy="72785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Azygos Vein Malposition</a:t>
            </a:r>
          </a:p>
        </p:txBody>
      </p:sp>
      <p:cxnSp>
        <p:nvCxnSpPr>
          <p:cNvPr id="4" name="Straight Arrow Connector 3">
            <a:extLst>
              <a:ext uri="{FF2B5EF4-FFF2-40B4-BE49-F238E27FC236}">
                <a16:creationId xmlns:a16="http://schemas.microsoft.com/office/drawing/2014/main" id="{D44E75B6-76AB-0D33-0176-50892D46F1B1}"/>
              </a:ext>
            </a:extLst>
          </p:cNvPr>
          <p:cNvCxnSpPr/>
          <p:nvPr/>
        </p:nvCxnSpPr>
        <p:spPr>
          <a:xfrm flipV="1">
            <a:off x="8250572" y="3045204"/>
            <a:ext cx="465589" cy="58723"/>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7508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3E217-5092-76C7-58A5-17360380AE75}"/>
              </a:ext>
            </a:extLst>
          </p:cNvPr>
          <p:cNvSpPr>
            <a:spLocks noGrp="1"/>
          </p:cNvSpPr>
          <p:nvPr>
            <p:ph type="title"/>
          </p:nvPr>
        </p:nvSpPr>
        <p:spPr>
          <a:xfrm>
            <a:off x="379562" y="365125"/>
            <a:ext cx="10974238" cy="1128009"/>
          </a:xfrm>
        </p:spPr>
        <p:txBody>
          <a:bodyPr/>
          <a:lstStyle/>
          <a:p>
            <a:r>
              <a:rPr lang="en-US"/>
              <a:t>Abnormal Catheter Configuration</a:t>
            </a:r>
          </a:p>
        </p:txBody>
      </p:sp>
      <p:pic>
        <p:nvPicPr>
          <p:cNvPr id="5" name="Content Placeholder 4">
            <a:extLst>
              <a:ext uri="{FF2B5EF4-FFF2-40B4-BE49-F238E27FC236}">
                <a16:creationId xmlns:a16="http://schemas.microsoft.com/office/drawing/2014/main" id="{A7CB63C2-CA5E-B10E-62CA-E46DC9252C2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0941" t="14930" r="8136"/>
          <a:stretch>
            <a:fillRect/>
          </a:stretch>
        </p:blipFill>
        <p:spPr>
          <a:xfrm>
            <a:off x="873359" y="1679706"/>
            <a:ext cx="4992673" cy="3191084"/>
          </a:xfrm>
          <a:prstGeom prst="rect">
            <a:avLst/>
          </a:prstGeom>
        </p:spPr>
      </p:pic>
      <p:pic>
        <p:nvPicPr>
          <p:cNvPr id="7" name="Picture 6">
            <a:extLst>
              <a:ext uri="{FF2B5EF4-FFF2-40B4-BE49-F238E27FC236}">
                <a16:creationId xmlns:a16="http://schemas.microsoft.com/office/drawing/2014/main" id="{EFF9A802-C24F-0087-8C86-8A9438D4C948}"/>
              </a:ext>
            </a:extLst>
          </p:cNvPr>
          <p:cNvPicPr>
            <a:picLocks noChangeAspect="1"/>
          </p:cNvPicPr>
          <p:nvPr/>
        </p:nvPicPr>
        <p:blipFill>
          <a:blip r:embed="rId3">
            <a:extLst>
              <a:ext uri="{28A0092B-C50C-407E-A947-70E740481C1C}">
                <a14:useLocalDpi xmlns:a14="http://schemas.microsoft.com/office/drawing/2010/main" val="0"/>
              </a:ext>
            </a:extLst>
          </a:blip>
          <a:srcRect l="9307" t="3837" r="7682"/>
          <a:stretch>
            <a:fillRect/>
          </a:stretch>
        </p:blipFill>
        <p:spPr>
          <a:xfrm>
            <a:off x="6578280" y="1678329"/>
            <a:ext cx="4845468" cy="3198673"/>
          </a:xfrm>
          <a:prstGeom prst="rect">
            <a:avLst/>
          </a:prstGeom>
        </p:spPr>
      </p:pic>
      <p:sp>
        <p:nvSpPr>
          <p:cNvPr id="8" name="Rectangle 7">
            <a:extLst>
              <a:ext uri="{FF2B5EF4-FFF2-40B4-BE49-F238E27FC236}">
                <a16:creationId xmlns:a16="http://schemas.microsoft.com/office/drawing/2014/main" id="{9918AC0F-FA63-530E-B7C1-3E339B9E0164}"/>
              </a:ext>
            </a:extLst>
          </p:cNvPr>
          <p:cNvSpPr/>
          <p:nvPr/>
        </p:nvSpPr>
        <p:spPr>
          <a:xfrm>
            <a:off x="2141184" y="5062197"/>
            <a:ext cx="2453833" cy="91439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Left arm PICC coiled at placement, and left in place to use</a:t>
            </a:r>
          </a:p>
        </p:txBody>
      </p:sp>
      <p:sp>
        <p:nvSpPr>
          <p:cNvPr id="9" name="Rectangle 8">
            <a:extLst>
              <a:ext uri="{FF2B5EF4-FFF2-40B4-BE49-F238E27FC236}">
                <a16:creationId xmlns:a16="http://schemas.microsoft.com/office/drawing/2014/main" id="{5789F421-4386-A960-E06F-86F7781672A0}"/>
              </a:ext>
            </a:extLst>
          </p:cNvPr>
          <p:cNvSpPr/>
          <p:nvPr/>
        </p:nvSpPr>
        <p:spPr>
          <a:xfrm>
            <a:off x="7569611" y="5062197"/>
            <a:ext cx="2862806" cy="914400"/>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Left arm PICC still coiled days later, and now sluggish to flush</a:t>
            </a:r>
          </a:p>
        </p:txBody>
      </p:sp>
      <p:pic>
        <p:nvPicPr>
          <p:cNvPr id="4" name="Picture 3">
            <a:extLst>
              <a:ext uri="{FF2B5EF4-FFF2-40B4-BE49-F238E27FC236}">
                <a16:creationId xmlns:a16="http://schemas.microsoft.com/office/drawing/2014/main" id="{D4E4BC96-F306-E537-6A3C-4CAC88A5DA7E}"/>
              </a:ext>
            </a:extLst>
          </p:cNvPr>
          <p:cNvPicPr>
            <a:picLocks noChangeAspect="1"/>
          </p:cNvPicPr>
          <p:nvPr/>
        </p:nvPicPr>
        <p:blipFill>
          <a:blip r:embed="rId4"/>
          <a:stretch>
            <a:fillRect/>
          </a:stretch>
        </p:blipFill>
        <p:spPr>
          <a:xfrm>
            <a:off x="4654746" y="3259537"/>
            <a:ext cx="2838415" cy="2589934"/>
          </a:xfrm>
          <a:prstGeom prst="rect">
            <a:avLst/>
          </a:prstGeom>
        </p:spPr>
      </p:pic>
    </p:spTree>
    <p:extLst>
      <p:ext uri="{BB962C8B-B14F-4D97-AF65-F5344CB8AC3E}">
        <p14:creationId xmlns:p14="http://schemas.microsoft.com/office/powerpoint/2010/main" val="25864192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4DC64-F444-8C94-9971-3493DB5F560B}"/>
              </a:ext>
            </a:extLst>
          </p:cNvPr>
          <p:cNvSpPr>
            <a:spLocks noGrp="1"/>
          </p:cNvSpPr>
          <p:nvPr>
            <p:ph type="title"/>
          </p:nvPr>
        </p:nvSpPr>
        <p:spPr/>
        <p:txBody>
          <a:bodyPr/>
          <a:lstStyle/>
          <a:p>
            <a:r>
              <a:rPr lang="en-US" dirty="0"/>
              <a:t>PICC “Vacuumed” into ECMO Venous Cath</a:t>
            </a:r>
          </a:p>
        </p:txBody>
      </p:sp>
      <p:pic>
        <p:nvPicPr>
          <p:cNvPr id="5" name="Content Placeholder 4">
            <a:extLst>
              <a:ext uri="{FF2B5EF4-FFF2-40B4-BE49-F238E27FC236}">
                <a16:creationId xmlns:a16="http://schemas.microsoft.com/office/drawing/2014/main" id="{CE0E8DF8-C6AB-C45C-A335-E1AFD46C1D33}"/>
              </a:ext>
            </a:extLst>
          </p:cNvPr>
          <p:cNvPicPr>
            <a:picLocks noGrp="1" noChangeAspect="1"/>
          </p:cNvPicPr>
          <p:nvPr>
            <p:ph idx="1"/>
          </p:nvPr>
        </p:nvPicPr>
        <p:blipFill>
          <a:blip r:embed="rId2"/>
          <a:stretch>
            <a:fillRect/>
          </a:stretch>
        </p:blipFill>
        <p:spPr>
          <a:xfrm>
            <a:off x="1016113" y="1757432"/>
            <a:ext cx="4312716" cy="4351338"/>
          </a:xfrm>
          <a:prstGeom prst="rect">
            <a:avLst/>
          </a:prstGeom>
        </p:spPr>
      </p:pic>
      <p:pic>
        <p:nvPicPr>
          <p:cNvPr id="7" name="Picture 6">
            <a:extLst>
              <a:ext uri="{FF2B5EF4-FFF2-40B4-BE49-F238E27FC236}">
                <a16:creationId xmlns:a16="http://schemas.microsoft.com/office/drawing/2014/main" id="{F2462BDA-B4AA-20FC-FF47-022342F9A10B}"/>
              </a:ext>
            </a:extLst>
          </p:cNvPr>
          <p:cNvPicPr>
            <a:picLocks noChangeAspect="1"/>
          </p:cNvPicPr>
          <p:nvPr/>
        </p:nvPicPr>
        <p:blipFill>
          <a:blip r:embed="rId3"/>
          <a:stretch>
            <a:fillRect/>
          </a:stretch>
        </p:blipFill>
        <p:spPr>
          <a:xfrm>
            <a:off x="6096000" y="1757432"/>
            <a:ext cx="4404966" cy="4422574"/>
          </a:xfrm>
          <a:prstGeom prst="rect">
            <a:avLst/>
          </a:prstGeom>
        </p:spPr>
      </p:pic>
      <p:cxnSp>
        <p:nvCxnSpPr>
          <p:cNvPr id="9" name="Straight Arrow Connector 8">
            <a:extLst>
              <a:ext uri="{FF2B5EF4-FFF2-40B4-BE49-F238E27FC236}">
                <a16:creationId xmlns:a16="http://schemas.microsoft.com/office/drawing/2014/main" id="{94004588-78C9-4FEA-3041-536F91AA6FB4}"/>
              </a:ext>
            </a:extLst>
          </p:cNvPr>
          <p:cNvCxnSpPr/>
          <p:nvPr/>
        </p:nvCxnSpPr>
        <p:spPr>
          <a:xfrm flipV="1">
            <a:off x="2620434" y="2346217"/>
            <a:ext cx="347918" cy="75828"/>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19717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B9B00-8538-F62B-10F0-CCCE78D854E3}"/>
              </a:ext>
            </a:extLst>
          </p:cNvPr>
          <p:cNvSpPr>
            <a:spLocks noGrp="1"/>
          </p:cNvSpPr>
          <p:nvPr>
            <p:ph type="title"/>
          </p:nvPr>
        </p:nvSpPr>
        <p:spPr/>
        <p:txBody>
          <a:bodyPr/>
          <a:lstStyle/>
          <a:p>
            <a:r>
              <a:rPr lang="en-US" dirty="0"/>
              <a:t>Unusual Places</a:t>
            </a:r>
          </a:p>
        </p:txBody>
      </p:sp>
      <p:pic>
        <p:nvPicPr>
          <p:cNvPr id="5" name="Content Placeholder 4">
            <a:extLst>
              <a:ext uri="{FF2B5EF4-FFF2-40B4-BE49-F238E27FC236}">
                <a16:creationId xmlns:a16="http://schemas.microsoft.com/office/drawing/2014/main" id="{E6304619-6A94-FA93-C754-2C93D178472F}"/>
              </a:ext>
            </a:extLst>
          </p:cNvPr>
          <p:cNvPicPr>
            <a:picLocks noGrp="1" noChangeAspect="1"/>
          </p:cNvPicPr>
          <p:nvPr>
            <p:ph idx="1"/>
          </p:nvPr>
        </p:nvPicPr>
        <p:blipFill>
          <a:blip r:embed="rId2"/>
          <a:stretch>
            <a:fillRect/>
          </a:stretch>
        </p:blipFill>
        <p:spPr>
          <a:xfrm>
            <a:off x="1975996" y="1486623"/>
            <a:ext cx="8501885" cy="5128279"/>
          </a:xfrm>
          <a:prstGeom prst="rect">
            <a:avLst/>
          </a:prstGeom>
        </p:spPr>
      </p:pic>
    </p:spTree>
    <p:extLst>
      <p:ext uri="{BB962C8B-B14F-4D97-AF65-F5344CB8AC3E}">
        <p14:creationId xmlns:p14="http://schemas.microsoft.com/office/powerpoint/2010/main" val="32953429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9E5F1-0F28-A26E-1D06-3E0686E1A0B8}"/>
              </a:ext>
            </a:extLst>
          </p:cNvPr>
          <p:cNvSpPr>
            <a:spLocks noGrp="1"/>
          </p:cNvSpPr>
          <p:nvPr>
            <p:ph type="title"/>
          </p:nvPr>
        </p:nvSpPr>
        <p:spPr>
          <a:xfrm>
            <a:off x="379560" y="136525"/>
            <a:ext cx="10974238" cy="1325563"/>
          </a:xfrm>
        </p:spPr>
        <p:txBody>
          <a:bodyPr>
            <a:normAutofit fontScale="90000"/>
          </a:bodyPr>
          <a:lstStyle/>
          <a:p>
            <a:r>
              <a:rPr lang="en-US" dirty="0"/>
              <a:t>Unusual Veins: </a:t>
            </a:r>
            <a:br>
              <a:rPr lang="en-US" dirty="0"/>
            </a:br>
            <a:r>
              <a:rPr lang="en-US" dirty="0"/>
              <a:t>Retro-Aortic Aberrant Left Brachiocephalic Vein </a:t>
            </a:r>
          </a:p>
        </p:txBody>
      </p:sp>
      <p:sp>
        <p:nvSpPr>
          <p:cNvPr id="3" name="Content Placeholder 2">
            <a:extLst>
              <a:ext uri="{FF2B5EF4-FFF2-40B4-BE49-F238E27FC236}">
                <a16:creationId xmlns:a16="http://schemas.microsoft.com/office/drawing/2014/main" id="{69DFC627-5E06-31DC-7905-748E49E09174}"/>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0B86320D-67F6-16B6-1CE1-F4936B09998C}"/>
              </a:ext>
            </a:extLst>
          </p:cNvPr>
          <p:cNvPicPr>
            <a:picLocks noChangeAspect="1"/>
          </p:cNvPicPr>
          <p:nvPr/>
        </p:nvPicPr>
        <p:blipFill>
          <a:blip r:embed="rId2"/>
          <a:stretch>
            <a:fillRect/>
          </a:stretch>
        </p:blipFill>
        <p:spPr>
          <a:xfrm>
            <a:off x="379561" y="1371511"/>
            <a:ext cx="11643981" cy="4805452"/>
          </a:xfrm>
          <a:prstGeom prst="rect">
            <a:avLst/>
          </a:prstGeom>
        </p:spPr>
      </p:pic>
    </p:spTree>
    <p:extLst>
      <p:ext uri="{BB962C8B-B14F-4D97-AF65-F5344CB8AC3E}">
        <p14:creationId xmlns:p14="http://schemas.microsoft.com/office/powerpoint/2010/main" val="427028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8FBF2A-056D-CB3B-E0BC-5EB11ADE9E93}"/>
              </a:ext>
            </a:extLst>
          </p:cNvPr>
          <p:cNvSpPr>
            <a:spLocks noGrp="1"/>
          </p:cNvSpPr>
          <p:nvPr>
            <p:ph type="title"/>
          </p:nvPr>
        </p:nvSpPr>
        <p:spPr>
          <a:xfrm>
            <a:off x="1214681" y="0"/>
            <a:ext cx="9851366" cy="1091960"/>
          </a:xfrm>
        </p:spPr>
        <p:txBody>
          <a:bodyPr/>
          <a:lstStyle/>
          <a:p>
            <a:r>
              <a:rPr lang="en-US" dirty="0"/>
              <a:t>Outline: </a:t>
            </a:r>
          </a:p>
        </p:txBody>
      </p:sp>
      <p:sp>
        <p:nvSpPr>
          <p:cNvPr id="9" name="Content Placeholder 8">
            <a:extLst>
              <a:ext uri="{FF2B5EF4-FFF2-40B4-BE49-F238E27FC236}">
                <a16:creationId xmlns:a16="http://schemas.microsoft.com/office/drawing/2014/main" id="{C7B2A2EC-DE33-B658-0BAB-C6A496DEDA1E}"/>
              </a:ext>
            </a:extLst>
          </p:cNvPr>
          <p:cNvSpPr>
            <a:spLocks noGrp="1"/>
          </p:cNvSpPr>
          <p:nvPr>
            <p:ph idx="1"/>
          </p:nvPr>
        </p:nvSpPr>
        <p:spPr>
          <a:xfrm>
            <a:off x="991524" y="1006921"/>
            <a:ext cx="10888588" cy="5393879"/>
          </a:xfrm>
        </p:spPr>
        <p:txBody>
          <a:bodyPr>
            <a:normAutofit fontScale="70000" lnSpcReduction="20000"/>
          </a:bodyPr>
          <a:lstStyle/>
          <a:p>
            <a:pPr marL="457200" indent="-457200">
              <a:buFont typeface="Arial" panose="020B0604020202020204" pitchFamily="34" charset="0"/>
              <a:buChar char="•"/>
            </a:pPr>
            <a:r>
              <a:rPr lang="en-US" sz="3800" dirty="0"/>
              <a:t>The “WHY”</a:t>
            </a:r>
          </a:p>
          <a:p>
            <a:r>
              <a:rPr lang="en-US" dirty="0"/>
              <a:t>	</a:t>
            </a:r>
            <a:r>
              <a:rPr lang="en-US" dirty="0">
                <a:solidFill>
                  <a:srgbClr val="0070C0"/>
                </a:solidFill>
              </a:rPr>
              <a:t>High Risk </a:t>
            </a:r>
            <a:r>
              <a:rPr lang="en-US" dirty="0" err="1">
                <a:solidFill>
                  <a:srgbClr val="0070C0"/>
                </a:solidFill>
              </a:rPr>
              <a:t>Infusates</a:t>
            </a:r>
            <a:r>
              <a:rPr lang="en-US" dirty="0">
                <a:solidFill>
                  <a:srgbClr val="0070C0"/>
                </a:solidFill>
              </a:rPr>
              <a:t> Rapidly Diluted by </a:t>
            </a:r>
            <a:r>
              <a:rPr lang="en-US" dirty="0">
                <a:solidFill>
                  <a:srgbClr val="C00000"/>
                </a:solidFill>
              </a:rPr>
              <a:t>HIGH VENOUS FLOW </a:t>
            </a:r>
          </a:p>
          <a:p>
            <a:r>
              <a:rPr lang="en-US" dirty="0">
                <a:solidFill>
                  <a:srgbClr val="C00000"/>
                </a:solidFill>
              </a:rPr>
              <a:t>	</a:t>
            </a:r>
            <a:r>
              <a:rPr lang="en-US" dirty="0">
                <a:solidFill>
                  <a:srgbClr val="0070C0"/>
                </a:solidFill>
              </a:rPr>
              <a:t>Cincinnati Stratification of High – Medium – Lower Risk (</a:t>
            </a:r>
            <a:r>
              <a:rPr lang="en-US" dirty="0">
                <a:solidFill>
                  <a:srgbClr val="FF0000"/>
                </a:solidFill>
              </a:rPr>
              <a:t>R</a:t>
            </a:r>
            <a:r>
              <a:rPr lang="en-US" dirty="0">
                <a:solidFill>
                  <a:srgbClr val="FFC000"/>
                </a:solidFill>
              </a:rPr>
              <a:t>Y</a:t>
            </a:r>
            <a:r>
              <a:rPr lang="en-US" dirty="0">
                <a:solidFill>
                  <a:schemeClr val="accent6">
                    <a:lumMod val="75000"/>
                  </a:schemeClr>
                </a:solidFill>
              </a:rPr>
              <a:t>G</a:t>
            </a:r>
            <a:r>
              <a:rPr lang="en-US" dirty="0">
                <a:solidFill>
                  <a:srgbClr val="0070C0"/>
                </a:solidFill>
              </a:rPr>
              <a:t>) Medications – update</a:t>
            </a:r>
          </a:p>
          <a:p>
            <a:pPr marL="457200" indent="-457200">
              <a:buFont typeface="Arial" panose="020B0604020202020204" pitchFamily="34" charset="0"/>
              <a:buChar char="•"/>
            </a:pPr>
            <a:r>
              <a:rPr lang="en-US" sz="3800" dirty="0"/>
              <a:t>The “WHERE”</a:t>
            </a:r>
          </a:p>
          <a:p>
            <a:r>
              <a:rPr lang="en-US" dirty="0"/>
              <a:t>	</a:t>
            </a:r>
            <a:r>
              <a:rPr lang="en-US" dirty="0">
                <a:solidFill>
                  <a:srgbClr val="0070C0"/>
                </a:solidFill>
              </a:rPr>
              <a:t>HIGHEST Risk (</a:t>
            </a:r>
            <a:r>
              <a:rPr lang="en-US" dirty="0">
                <a:solidFill>
                  <a:srgbClr val="FF0000"/>
                </a:solidFill>
              </a:rPr>
              <a:t>R</a:t>
            </a:r>
            <a:r>
              <a:rPr lang="en-US" dirty="0">
                <a:solidFill>
                  <a:srgbClr val="0070C0"/>
                </a:solidFill>
              </a:rPr>
              <a:t>) Drugs Administered into HIGHEST Venous Flow</a:t>
            </a:r>
            <a:endParaRPr lang="en-US" dirty="0">
              <a:solidFill>
                <a:srgbClr val="C00000"/>
              </a:solidFill>
            </a:endParaRPr>
          </a:p>
          <a:p>
            <a:r>
              <a:rPr lang="en-US" dirty="0">
                <a:solidFill>
                  <a:srgbClr val="C00000"/>
                </a:solidFill>
              </a:rPr>
              <a:t>	</a:t>
            </a:r>
            <a:r>
              <a:rPr lang="en-US" dirty="0">
                <a:solidFill>
                  <a:srgbClr val="0070C0"/>
                </a:solidFill>
              </a:rPr>
              <a:t>HIGHEST Venous FLOW is Superior or Inferior CAV0-ATRIAL Junction</a:t>
            </a:r>
            <a:endParaRPr lang="en-US" dirty="0">
              <a:solidFill>
                <a:srgbClr val="C00000"/>
              </a:solidFill>
            </a:endParaRPr>
          </a:p>
          <a:p>
            <a:pPr marL="457200" indent="-457200">
              <a:buFont typeface="Arial" panose="020B0604020202020204" pitchFamily="34" charset="0"/>
              <a:buChar char="•"/>
            </a:pPr>
            <a:r>
              <a:rPr lang="en-US" sz="3600" dirty="0"/>
              <a:t>(All) Central Lines:  </a:t>
            </a:r>
            <a:r>
              <a:rPr lang="en-US" dirty="0"/>
              <a:t>The Cincinnati Tip Position Standards (Normal Anatomy Patients) </a:t>
            </a:r>
          </a:p>
          <a:p>
            <a:r>
              <a:rPr lang="en-US" dirty="0"/>
              <a:t>	</a:t>
            </a:r>
            <a:r>
              <a:rPr lang="en-US" dirty="0">
                <a:solidFill>
                  <a:srgbClr val="0070C0"/>
                </a:solidFill>
              </a:rPr>
              <a:t>Upper Limb PICC</a:t>
            </a:r>
          </a:p>
          <a:p>
            <a:r>
              <a:rPr lang="en-US" dirty="0">
                <a:solidFill>
                  <a:srgbClr val="0070C0"/>
                </a:solidFill>
              </a:rPr>
              <a:t>	Lower Limb PICC</a:t>
            </a:r>
            <a:endParaRPr lang="en-US" dirty="0"/>
          </a:p>
          <a:p>
            <a:r>
              <a:rPr lang="en-US" dirty="0">
                <a:solidFill>
                  <a:srgbClr val="0070C0"/>
                </a:solidFill>
              </a:rPr>
              <a:t>	Role of Radiology and New Non-Radiology Devices</a:t>
            </a:r>
          </a:p>
          <a:p>
            <a:pPr marL="457200" indent="-457200">
              <a:buFont typeface="Arial" panose="020B0604020202020204" pitchFamily="34" charset="0"/>
              <a:buChar char="•"/>
            </a:pPr>
            <a:r>
              <a:rPr lang="en-US" sz="3300" dirty="0"/>
              <a:t>Unintended Arterial PICC’s – Impending Disaster</a:t>
            </a:r>
          </a:p>
          <a:p>
            <a:pPr marL="457200" indent="-457200">
              <a:buFont typeface="Arial" panose="020B0604020202020204" pitchFamily="34" charset="0"/>
              <a:buChar char="•"/>
            </a:pPr>
            <a:r>
              <a:rPr lang="en-US" sz="3300" dirty="0"/>
              <a:t>Other Misbehaving PICCs</a:t>
            </a:r>
          </a:p>
          <a:p>
            <a:pPr marL="457200" indent="-457200">
              <a:buFont typeface="Arial" panose="020B0604020202020204" pitchFamily="34" charset="0"/>
              <a:buChar char="•"/>
            </a:pPr>
            <a:r>
              <a:rPr lang="en-US" sz="3100" dirty="0"/>
              <a:t>NICU:  “</a:t>
            </a:r>
            <a:r>
              <a:rPr lang="en-US" dirty="0"/>
              <a:t>Abolition” of Pericardial Tamponade – Its Possible</a:t>
            </a:r>
          </a:p>
          <a:p>
            <a:pPr marL="457200" indent="-457200">
              <a:buFont typeface="Arial" panose="020B0604020202020204" pitchFamily="34" charset="0"/>
              <a:buChar char="•"/>
            </a:pPr>
            <a:r>
              <a:rPr lang="en-US" sz="3800" dirty="0"/>
              <a:t>Our Basic Team Operations</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448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A52AE-1A5F-F40B-2ADA-E348C382C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33140-132F-683C-3753-227CA06E21F0}"/>
              </a:ext>
            </a:extLst>
          </p:cNvPr>
          <p:cNvSpPr>
            <a:spLocks noGrp="1"/>
          </p:cNvSpPr>
          <p:nvPr>
            <p:ph type="title"/>
          </p:nvPr>
        </p:nvSpPr>
        <p:spPr>
          <a:xfrm>
            <a:off x="379560" y="136525"/>
            <a:ext cx="10974238" cy="1325563"/>
          </a:xfrm>
        </p:spPr>
        <p:txBody>
          <a:bodyPr>
            <a:normAutofit fontScale="90000"/>
          </a:bodyPr>
          <a:lstStyle/>
          <a:p>
            <a:r>
              <a:rPr lang="en-US" dirty="0"/>
              <a:t>Unusual Veins: </a:t>
            </a:r>
            <a:br>
              <a:rPr lang="en-US" dirty="0"/>
            </a:br>
            <a:r>
              <a:rPr lang="en-US" dirty="0"/>
              <a:t>Retro-Aortic Aberrant Left Brachiocephalic Vein </a:t>
            </a:r>
          </a:p>
        </p:txBody>
      </p:sp>
      <p:pic>
        <p:nvPicPr>
          <p:cNvPr id="5" name="Content Placeholder 4">
            <a:extLst>
              <a:ext uri="{FF2B5EF4-FFF2-40B4-BE49-F238E27FC236}">
                <a16:creationId xmlns:a16="http://schemas.microsoft.com/office/drawing/2014/main" id="{D7058299-9F67-FD7A-5E21-47AE2D447F75}"/>
              </a:ext>
            </a:extLst>
          </p:cNvPr>
          <p:cNvPicPr>
            <a:picLocks noGrp="1" noChangeAspect="1"/>
          </p:cNvPicPr>
          <p:nvPr>
            <p:ph idx="1"/>
          </p:nvPr>
        </p:nvPicPr>
        <p:blipFill>
          <a:blip r:embed="rId2"/>
          <a:stretch>
            <a:fillRect/>
          </a:stretch>
        </p:blipFill>
        <p:spPr>
          <a:xfrm>
            <a:off x="379560" y="1540588"/>
            <a:ext cx="11430382" cy="4117262"/>
          </a:xfrm>
          <a:prstGeom prst="rect">
            <a:avLst/>
          </a:prstGeom>
        </p:spPr>
      </p:pic>
      <p:sp>
        <p:nvSpPr>
          <p:cNvPr id="6" name="TextBox 5">
            <a:extLst>
              <a:ext uri="{FF2B5EF4-FFF2-40B4-BE49-F238E27FC236}">
                <a16:creationId xmlns:a16="http://schemas.microsoft.com/office/drawing/2014/main" id="{718098E6-C789-27B8-4222-74DD98DA2801}"/>
              </a:ext>
            </a:extLst>
          </p:cNvPr>
          <p:cNvSpPr txBox="1"/>
          <p:nvPr/>
        </p:nvSpPr>
        <p:spPr>
          <a:xfrm>
            <a:off x="7703262" y="5861081"/>
            <a:ext cx="1842749" cy="369332"/>
          </a:xfrm>
          <a:prstGeom prst="rect">
            <a:avLst/>
          </a:prstGeom>
          <a:noFill/>
        </p:spPr>
        <p:txBody>
          <a:bodyPr wrap="none" rtlCol="0">
            <a:spAutoFit/>
          </a:bodyPr>
          <a:lstStyle/>
          <a:p>
            <a:r>
              <a:rPr lang="en-US" dirty="0"/>
              <a:t>TPN Perforation !</a:t>
            </a:r>
          </a:p>
        </p:txBody>
      </p:sp>
    </p:spTree>
    <p:extLst>
      <p:ext uri="{BB962C8B-B14F-4D97-AF65-F5344CB8AC3E}">
        <p14:creationId xmlns:p14="http://schemas.microsoft.com/office/powerpoint/2010/main" val="32586749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8FC7A-587A-F327-1486-BAEE81D8F94F}"/>
              </a:ext>
            </a:extLst>
          </p:cNvPr>
          <p:cNvSpPr>
            <a:spLocks noGrp="1"/>
          </p:cNvSpPr>
          <p:nvPr>
            <p:ph type="title"/>
          </p:nvPr>
        </p:nvSpPr>
        <p:spPr/>
        <p:txBody>
          <a:bodyPr/>
          <a:lstStyle/>
          <a:p>
            <a:r>
              <a:rPr lang="en-US" dirty="0"/>
              <a:t>Non-Radiology PICC Tip Monitoring </a:t>
            </a:r>
          </a:p>
        </p:txBody>
      </p:sp>
      <p:sp>
        <p:nvSpPr>
          <p:cNvPr id="3" name="Content Placeholder 2">
            <a:extLst>
              <a:ext uri="{FF2B5EF4-FFF2-40B4-BE49-F238E27FC236}">
                <a16:creationId xmlns:a16="http://schemas.microsoft.com/office/drawing/2014/main" id="{D98470F5-C42C-FFF3-E84D-43A84E27AAF9}"/>
              </a:ext>
            </a:extLst>
          </p:cNvPr>
          <p:cNvSpPr>
            <a:spLocks noGrp="1"/>
          </p:cNvSpPr>
          <p:nvPr>
            <p:ph idx="1"/>
          </p:nvPr>
        </p:nvSpPr>
        <p:spPr>
          <a:xfrm>
            <a:off x="379562" y="1843467"/>
            <a:ext cx="10974238" cy="4351338"/>
          </a:xfrm>
        </p:spPr>
        <p:txBody>
          <a:bodyPr/>
          <a:lstStyle/>
          <a:p>
            <a:r>
              <a:rPr lang="en-US" dirty="0"/>
              <a:t>Bigger Pediatric Institutions in USA Now Have 24/7 Radiography</a:t>
            </a:r>
          </a:p>
          <a:p>
            <a:r>
              <a:rPr lang="en-US" dirty="0"/>
              <a:t>Also Have 24/7 Faculty Radiologists</a:t>
            </a:r>
          </a:p>
          <a:p>
            <a:r>
              <a:rPr lang="en-US" dirty="0"/>
              <a:t>Radiation for Neonatal Chest Radiograph is Minimal</a:t>
            </a:r>
          </a:p>
          <a:p>
            <a:endParaRPr lang="en-US" dirty="0"/>
          </a:p>
          <a:p>
            <a:r>
              <a:rPr lang="en-US" dirty="0"/>
              <a:t>Many NICU’s and Smaller Hospitals Do Not Have These Advantages</a:t>
            </a:r>
          </a:p>
          <a:p>
            <a:endParaRPr lang="en-US" dirty="0"/>
          </a:p>
          <a:p>
            <a:r>
              <a:rPr lang="en-US" dirty="0"/>
              <a:t>Recent Developments In Non-Radiology PICC Tip Monitoring are Now FDA Approved</a:t>
            </a:r>
          </a:p>
        </p:txBody>
      </p:sp>
      <p:pic>
        <p:nvPicPr>
          <p:cNvPr id="5" name="Picture 4">
            <a:extLst>
              <a:ext uri="{FF2B5EF4-FFF2-40B4-BE49-F238E27FC236}">
                <a16:creationId xmlns:a16="http://schemas.microsoft.com/office/drawing/2014/main" id="{5DB89184-1DC9-4047-6AA0-33D8A924CDA1}"/>
              </a:ext>
            </a:extLst>
          </p:cNvPr>
          <p:cNvPicPr>
            <a:picLocks noChangeAspect="1"/>
          </p:cNvPicPr>
          <p:nvPr/>
        </p:nvPicPr>
        <p:blipFill>
          <a:blip r:embed="rId2"/>
          <a:stretch>
            <a:fillRect/>
          </a:stretch>
        </p:blipFill>
        <p:spPr>
          <a:xfrm>
            <a:off x="10137393" y="73071"/>
            <a:ext cx="1540163" cy="1820461"/>
          </a:xfrm>
          <a:prstGeom prst="rect">
            <a:avLst/>
          </a:prstGeom>
        </p:spPr>
      </p:pic>
    </p:spTree>
    <p:extLst>
      <p:ext uri="{BB962C8B-B14F-4D97-AF65-F5344CB8AC3E}">
        <p14:creationId xmlns:p14="http://schemas.microsoft.com/office/powerpoint/2010/main" val="14599770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712C-3AA3-D285-6981-3D5086B54383}"/>
              </a:ext>
            </a:extLst>
          </p:cNvPr>
          <p:cNvSpPr>
            <a:spLocks noGrp="1"/>
          </p:cNvSpPr>
          <p:nvPr>
            <p:ph type="title"/>
          </p:nvPr>
        </p:nvSpPr>
        <p:spPr>
          <a:xfrm>
            <a:off x="227162" y="328839"/>
            <a:ext cx="10974238" cy="1136878"/>
          </a:xfrm>
        </p:spPr>
        <p:txBody>
          <a:bodyPr>
            <a:normAutofit/>
          </a:bodyPr>
          <a:lstStyle/>
          <a:p>
            <a:r>
              <a:rPr lang="en-US" sz="4000"/>
              <a:t>ECG Tip Navigation for PICC Placement</a:t>
            </a:r>
          </a:p>
        </p:txBody>
      </p:sp>
      <p:sp>
        <p:nvSpPr>
          <p:cNvPr id="3" name="Content Placeholder 2">
            <a:extLst>
              <a:ext uri="{FF2B5EF4-FFF2-40B4-BE49-F238E27FC236}">
                <a16:creationId xmlns:a16="http://schemas.microsoft.com/office/drawing/2014/main" id="{555C7D50-A1BD-72E3-522F-B92F24B97705}"/>
              </a:ext>
            </a:extLst>
          </p:cNvPr>
          <p:cNvSpPr>
            <a:spLocks noGrp="1"/>
          </p:cNvSpPr>
          <p:nvPr>
            <p:ph idx="1"/>
          </p:nvPr>
        </p:nvSpPr>
        <p:spPr>
          <a:xfrm>
            <a:off x="227162" y="1470026"/>
            <a:ext cx="11641895" cy="4953679"/>
          </a:xfrm>
        </p:spPr>
        <p:txBody>
          <a:bodyPr vert="horz" lIns="91440" tIns="45720" rIns="91440" bIns="45720" rtlCol="0" anchor="t">
            <a:normAutofit/>
          </a:bodyPr>
          <a:lstStyle/>
          <a:p>
            <a:pPr marL="0" indent="0">
              <a:buNone/>
            </a:pPr>
            <a:r>
              <a:rPr lang="en-US" b="1"/>
              <a:t>Electrocardiographic (ECG) tip confirmation</a:t>
            </a:r>
            <a:r>
              <a:rPr lang="en-US"/>
              <a:t> – used during a PICC procedure to guide the catheter tip to the lower superior vena cava or Cavo-atrial junction by monitoring changes in the patient's P-wave</a:t>
            </a:r>
          </a:p>
          <a:p>
            <a:pPr marL="0" indent="0">
              <a:buNone/>
            </a:pPr>
            <a:r>
              <a:rPr lang="en-US"/>
              <a:t>How it works:</a:t>
            </a:r>
          </a:p>
          <a:p>
            <a:pPr lvl="1">
              <a:buFont typeface="Courier New" panose="020B0604020202020204" pitchFamily="34" charset="0"/>
              <a:buChar char="o"/>
            </a:pPr>
            <a:r>
              <a:rPr lang="en-US"/>
              <a:t>PICC catheter or guidewire becomes an intracardiac electrode</a:t>
            </a:r>
          </a:p>
          <a:p>
            <a:pPr lvl="1">
              <a:buFont typeface="Courier New" panose="020B0604020202020204" pitchFamily="34" charset="0"/>
              <a:buChar char="o"/>
            </a:pPr>
            <a:r>
              <a:rPr lang="en-US"/>
              <a:t>The ECG monitor displays the patient's P-wave as the catheter advances</a:t>
            </a:r>
          </a:p>
          <a:p>
            <a:pPr lvl="1">
              <a:buFont typeface="Courier New" panose="020B0604020202020204" pitchFamily="34" charset="0"/>
              <a:buChar char="o"/>
            </a:pPr>
            <a:r>
              <a:rPr lang="en-US"/>
              <a:t>As the tip approaches the Cavo-atrial junction, the P-wave gradually increases in amplitude, maximum upright P-wave = Cavo-atrial junction</a:t>
            </a:r>
          </a:p>
          <a:p>
            <a:pPr lvl="1">
              <a:buFont typeface="Courier New" panose="020B0604020202020204" pitchFamily="34" charset="0"/>
              <a:buChar char="o"/>
            </a:pPr>
            <a:r>
              <a:rPr lang="en-US"/>
              <a:t>If the catheter is advanced into the right atrium, the P-wave may become biphasic or inverted, indicating the need to pull the PICC back </a:t>
            </a:r>
          </a:p>
          <a:p>
            <a:pPr lvl="1">
              <a:buFont typeface="Courier New" panose="020B0604020202020204" pitchFamily="34" charset="0"/>
              <a:buChar char="o"/>
            </a:pPr>
            <a:r>
              <a:rPr lang="en-US"/>
              <a:t>The catheter is pulled back until the larges upright P-wave is visualized, and secured in place</a:t>
            </a:r>
          </a:p>
          <a:p>
            <a:pPr marL="457200" lvl="1" indent="0">
              <a:buNone/>
            </a:pPr>
            <a:endParaRPr lang="en-US"/>
          </a:p>
          <a:p>
            <a:endParaRPr lang="en-US"/>
          </a:p>
        </p:txBody>
      </p:sp>
    </p:spTree>
    <p:extLst>
      <p:ext uri="{BB962C8B-B14F-4D97-AF65-F5344CB8AC3E}">
        <p14:creationId xmlns:p14="http://schemas.microsoft.com/office/powerpoint/2010/main" val="22251883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F4DF2-7DA1-E657-7AE8-A1FE10EDDB38}"/>
              </a:ext>
            </a:extLst>
          </p:cNvPr>
          <p:cNvSpPr>
            <a:spLocks noGrp="1"/>
          </p:cNvSpPr>
          <p:nvPr>
            <p:ph type="title"/>
          </p:nvPr>
        </p:nvSpPr>
        <p:spPr>
          <a:xfrm>
            <a:off x="379562" y="365125"/>
            <a:ext cx="10974238" cy="933678"/>
          </a:xfrm>
        </p:spPr>
        <p:txBody>
          <a:bodyPr>
            <a:normAutofit/>
          </a:bodyPr>
          <a:lstStyle/>
          <a:p>
            <a:r>
              <a:rPr lang="en-US" sz="4000"/>
              <a:t>ECG Assisted Insertion</a:t>
            </a:r>
          </a:p>
        </p:txBody>
      </p:sp>
      <p:graphicFrame>
        <p:nvGraphicFramePr>
          <p:cNvPr id="4" name="Content Placeholder 3">
            <a:extLst>
              <a:ext uri="{FF2B5EF4-FFF2-40B4-BE49-F238E27FC236}">
                <a16:creationId xmlns:a16="http://schemas.microsoft.com/office/drawing/2014/main" id="{BEE2C944-3026-0A1B-E217-5275F577AD5C}"/>
              </a:ext>
            </a:extLst>
          </p:cNvPr>
          <p:cNvGraphicFramePr>
            <a:graphicFrameLocks noGrp="1"/>
          </p:cNvGraphicFramePr>
          <p:nvPr>
            <p:ph idx="1"/>
          </p:nvPr>
        </p:nvGraphicFramePr>
        <p:xfrm>
          <a:off x="1560285" y="1574800"/>
          <a:ext cx="9074751" cy="3249651"/>
        </p:xfrm>
        <a:graphic>
          <a:graphicData uri="http://schemas.openxmlformats.org/drawingml/2006/table">
            <a:tbl>
              <a:tblPr firstRow="1" bandRow="1">
                <a:tableStyleId>{5C22544A-7EE6-4342-B048-85BDC9FD1C3A}</a:tableStyleId>
              </a:tblPr>
              <a:tblGrid>
                <a:gridCol w="4057245">
                  <a:extLst>
                    <a:ext uri="{9D8B030D-6E8A-4147-A177-3AD203B41FA5}">
                      <a16:colId xmlns:a16="http://schemas.microsoft.com/office/drawing/2014/main" val="1165233556"/>
                    </a:ext>
                  </a:extLst>
                </a:gridCol>
                <a:gridCol w="5017506">
                  <a:extLst>
                    <a:ext uri="{9D8B030D-6E8A-4147-A177-3AD203B41FA5}">
                      <a16:colId xmlns:a16="http://schemas.microsoft.com/office/drawing/2014/main" val="2926313593"/>
                    </a:ext>
                  </a:extLst>
                </a:gridCol>
              </a:tblGrid>
              <a:tr h="593003">
                <a:tc>
                  <a:txBody>
                    <a:bodyPr/>
                    <a:lstStyle/>
                    <a:p>
                      <a:pPr algn="ctr"/>
                      <a:r>
                        <a:rPr lang="en-US" sz="2400"/>
                        <a:t>Catheter Position</a:t>
                      </a:r>
                    </a:p>
                  </a:txBody>
                  <a:tcPr/>
                </a:tc>
                <a:tc>
                  <a:txBody>
                    <a:bodyPr/>
                    <a:lstStyle/>
                    <a:p>
                      <a:pPr algn="ctr"/>
                      <a:r>
                        <a:rPr lang="en-US" sz="2400"/>
                        <a:t>ECG Finding</a:t>
                      </a:r>
                    </a:p>
                  </a:txBody>
                  <a:tcPr/>
                </a:tc>
                <a:extLst>
                  <a:ext uri="{0D108BD9-81ED-4DB2-BD59-A6C34878D82A}">
                    <a16:rowId xmlns:a16="http://schemas.microsoft.com/office/drawing/2014/main" val="4037885826"/>
                  </a:ext>
                </a:extLst>
              </a:tr>
              <a:tr h="664162">
                <a:tc>
                  <a:txBody>
                    <a:bodyPr/>
                    <a:lstStyle/>
                    <a:p>
                      <a:r>
                        <a:rPr lang="en-US" sz="2000" b="1"/>
                        <a:t>Upper SVC</a:t>
                      </a:r>
                    </a:p>
                  </a:txBody>
                  <a:tcPr/>
                </a:tc>
                <a:tc>
                  <a:txBody>
                    <a:bodyPr/>
                    <a:lstStyle/>
                    <a:p>
                      <a:r>
                        <a:rPr lang="en-US" sz="2000" b="1"/>
                        <a:t>Small P-wave</a:t>
                      </a:r>
                    </a:p>
                  </a:txBody>
                  <a:tcPr/>
                </a:tc>
                <a:extLst>
                  <a:ext uri="{0D108BD9-81ED-4DB2-BD59-A6C34878D82A}">
                    <a16:rowId xmlns:a16="http://schemas.microsoft.com/office/drawing/2014/main" val="4076872746"/>
                  </a:ext>
                </a:extLst>
              </a:tr>
              <a:tr h="664162">
                <a:tc>
                  <a:txBody>
                    <a:bodyPr/>
                    <a:lstStyle/>
                    <a:p>
                      <a:r>
                        <a:rPr lang="en-US" sz="2000" b="1"/>
                        <a:t>Mid SVC</a:t>
                      </a:r>
                    </a:p>
                  </a:txBody>
                  <a:tcPr/>
                </a:tc>
                <a:tc>
                  <a:txBody>
                    <a:bodyPr/>
                    <a:lstStyle/>
                    <a:p>
                      <a:r>
                        <a:rPr lang="en-US" sz="2000" b="1"/>
                        <a:t>Increasing P-wave amplitude</a:t>
                      </a:r>
                    </a:p>
                  </a:txBody>
                  <a:tcPr/>
                </a:tc>
                <a:extLst>
                  <a:ext uri="{0D108BD9-81ED-4DB2-BD59-A6C34878D82A}">
                    <a16:rowId xmlns:a16="http://schemas.microsoft.com/office/drawing/2014/main" val="3593134746"/>
                  </a:ext>
                </a:extLst>
              </a:tr>
              <a:tr h="664162">
                <a:tc>
                  <a:txBody>
                    <a:bodyPr/>
                    <a:lstStyle/>
                    <a:p>
                      <a:r>
                        <a:rPr lang="en-US" sz="2000" b="1"/>
                        <a:t>Cavo-atrial Junction</a:t>
                      </a:r>
                    </a:p>
                  </a:txBody>
                  <a:tcPr/>
                </a:tc>
                <a:tc>
                  <a:txBody>
                    <a:bodyPr/>
                    <a:lstStyle/>
                    <a:p>
                      <a:r>
                        <a:rPr lang="en-US" sz="2000" b="1"/>
                        <a:t>Tallest upright P-wave (optimal)</a:t>
                      </a:r>
                    </a:p>
                  </a:txBody>
                  <a:tcPr/>
                </a:tc>
                <a:extLst>
                  <a:ext uri="{0D108BD9-81ED-4DB2-BD59-A6C34878D82A}">
                    <a16:rowId xmlns:a16="http://schemas.microsoft.com/office/drawing/2014/main" val="4110675077"/>
                  </a:ext>
                </a:extLst>
              </a:tr>
              <a:tr h="664162">
                <a:tc>
                  <a:txBody>
                    <a:bodyPr/>
                    <a:lstStyle/>
                    <a:p>
                      <a:r>
                        <a:rPr lang="en-US" sz="2000" b="1"/>
                        <a:t>Right Atrium</a:t>
                      </a:r>
                    </a:p>
                  </a:txBody>
                  <a:tcPr/>
                </a:tc>
                <a:tc>
                  <a:txBody>
                    <a:bodyPr/>
                    <a:lstStyle/>
                    <a:p>
                      <a:r>
                        <a:rPr lang="en-US" sz="2000" b="1"/>
                        <a:t>Biphasic or inverted P-wave</a:t>
                      </a:r>
                    </a:p>
                  </a:txBody>
                  <a:tcPr/>
                </a:tc>
                <a:extLst>
                  <a:ext uri="{0D108BD9-81ED-4DB2-BD59-A6C34878D82A}">
                    <a16:rowId xmlns:a16="http://schemas.microsoft.com/office/drawing/2014/main" val="3722493598"/>
                  </a:ext>
                </a:extLst>
              </a:tr>
            </a:tbl>
          </a:graphicData>
        </a:graphic>
      </p:graphicFrame>
    </p:spTree>
    <p:extLst>
      <p:ext uri="{BB962C8B-B14F-4D97-AF65-F5344CB8AC3E}">
        <p14:creationId xmlns:p14="http://schemas.microsoft.com/office/powerpoint/2010/main" val="1896181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8ED1C-3ACF-B096-5DE8-AD049A32B4C5}"/>
              </a:ext>
            </a:extLst>
          </p:cNvPr>
          <p:cNvSpPr>
            <a:spLocks noGrp="1"/>
          </p:cNvSpPr>
          <p:nvPr>
            <p:ph type="title"/>
          </p:nvPr>
        </p:nvSpPr>
        <p:spPr>
          <a:xfrm>
            <a:off x="379562" y="365125"/>
            <a:ext cx="10974238" cy="1020763"/>
          </a:xfrm>
        </p:spPr>
        <p:txBody>
          <a:bodyPr>
            <a:normAutofit/>
          </a:bodyPr>
          <a:lstStyle/>
          <a:p>
            <a:r>
              <a:rPr lang="en-US" sz="4000"/>
              <a:t>ECG Tip Navigation for PICC Placement</a:t>
            </a:r>
          </a:p>
        </p:txBody>
      </p:sp>
      <p:sp>
        <p:nvSpPr>
          <p:cNvPr id="3" name="Content Placeholder 2">
            <a:extLst>
              <a:ext uri="{FF2B5EF4-FFF2-40B4-BE49-F238E27FC236}">
                <a16:creationId xmlns:a16="http://schemas.microsoft.com/office/drawing/2014/main" id="{A4576FC2-CAFE-73DD-19A2-6CA5D9D1464D}"/>
              </a:ext>
            </a:extLst>
          </p:cNvPr>
          <p:cNvSpPr>
            <a:spLocks noGrp="1"/>
          </p:cNvSpPr>
          <p:nvPr>
            <p:ph idx="1"/>
          </p:nvPr>
        </p:nvSpPr>
        <p:spPr>
          <a:xfrm>
            <a:off x="379562" y="1150712"/>
            <a:ext cx="10974238" cy="5135108"/>
          </a:xfrm>
        </p:spPr>
        <p:txBody>
          <a:bodyPr vert="horz" lIns="91440" tIns="45720" rIns="91440" bIns="45720" rtlCol="0" anchor="t">
            <a:normAutofit lnSpcReduction="10000"/>
          </a:bodyPr>
          <a:lstStyle/>
          <a:p>
            <a:pPr marL="0" indent="0">
              <a:buNone/>
            </a:pPr>
            <a:r>
              <a:rPr lang="en-US" b="1"/>
              <a:t>Benefits</a:t>
            </a:r>
          </a:p>
          <a:p>
            <a:pPr lvl="1">
              <a:buFont typeface="Courier New" panose="020B0604020202020204" pitchFamily="34" charset="0"/>
              <a:buChar char="o"/>
            </a:pPr>
            <a:r>
              <a:rPr lang="en-US"/>
              <a:t>Eliminates routine post-procedure chest x-rays in appropriate patients</a:t>
            </a:r>
          </a:p>
          <a:p>
            <a:pPr lvl="1">
              <a:buFont typeface="Courier New" panose="020B0604020202020204" pitchFamily="34" charset="0"/>
              <a:buChar char="o"/>
            </a:pPr>
            <a:r>
              <a:rPr lang="en-US"/>
              <a:t>Immediate tip confirmation</a:t>
            </a:r>
          </a:p>
          <a:p>
            <a:pPr lvl="1">
              <a:buFont typeface="Courier New" panose="020B0604020202020204" pitchFamily="34" charset="0"/>
              <a:buChar char="o"/>
            </a:pPr>
            <a:r>
              <a:rPr lang="en-US"/>
              <a:t>Faster catheter use</a:t>
            </a:r>
          </a:p>
          <a:p>
            <a:pPr lvl="1">
              <a:buFont typeface="Courier New" panose="020B0604020202020204" pitchFamily="34" charset="0"/>
              <a:buChar char="o"/>
            </a:pPr>
            <a:r>
              <a:rPr lang="en-US"/>
              <a:t>Reduces radiation exposure for patients, as well as overall cost</a:t>
            </a:r>
          </a:p>
          <a:p>
            <a:pPr lvl="1">
              <a:buFont typeface="Courier New" panose="020B0604020202020204" pitchFamily="34" charset="0"/>
              <a:buChar char="o"/>
            </a:pPr>
            <a:r>
              <a:rPr lang="en-US"/>
              <a:t>Decreases line placement delays</a:t>
            </a:r>
          </a:p>
          <a:p>
            <a:pPr lvl="1">
              <a:buFont typeface="Courier New" panose="020B0604020202020204" pitchFamily="34" charset="0"/>
              <a:buChar char="o"/>
            </a:pPr>
            <a:r>
              <a:rPr lang="en-US"/>
              <a:t>Highly accurate</a:t>
            </a:r>
          </a:p>
          <a:p>
            <a:pPr marL="457200" lvl="1" indent="0">
              <a:buNone/>
            </a:pPr>
            <a:endParaRPr lang="en-US"/>
          </a:p>
          <a:p>
            <a:pPr marL="457200" lvl="1" indent="0">
              <a:buFont typeface="Courier New" panose="020B0604020202020204" pitchFamily="34" charset="0"/>
              <a:buNone/>
            </a:pPr>
            <a:r>
              <a:rPr lang="en-US" sz="2800" b="1"/>
              <a:t>Best Practice</a:t>
            </a:r>
          </a:p>
          <a:p>
            <a:pPr marL="457200" lvl="1" indent="0">
              <a:buNone/>
            </a:pPr>
            <a:r>
              <a:rPr lang="en-US"/>
              <a:t>Combine ECG navigation with ultrasound-guided venous access</a:t>
            </a:r>
          </a:p>
          <a:p>
            <a:pPr marL="457200" lvl="1" indent="0">
              <a:buNone/>
            </a:pPr>
            <a:r>
              <a:rPr lang="en-US"/>
              <a:t>Use sterile technique throughout insertion</a:t>
            </a:r>
          </a:p>
          <a:p>
            <a:pPr marL="457200" lvl="1" indent="0">
              <a:buNone/>
            </a:pPr>
            <a:r>
              <a:rPr lang="en-US"/>
              <a:t>Confirm the patient is in sinus rhythm before relying on ECG guidance</a:t>
            </a:r>
          </a:p>
          <a:p>
            <a:pPr marL="457200" lvl="1" indent="0">
              <a:buNone/>
            </a:pPr>
            <a:r>
              <a:rPr lang="en-US"/>
              <a:t>Follow institutional policy regarding confirmatory imaging</a:t>
            </a:r>
          </a:p>
          <a:p>
            <a:pPr marL="457200" lvl="1" indent="0">
              <a:buNone/>
            </a:pPr>
            <a:endParaRPr lang="en-US"/>
          </a:p>
        </p:txBody>
      </p:sp>
    </p:spTree>
    <p:extLst>
      <p:ext uri="{BB962C8B-B14F-4D97-AF65-F5344CB8AC3E}">
        <p14:creationId xmlns:p14="http://schemas.microsoft.com/office/powerpoint/2010/main" val="2405612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1E6E-F016-CE24-C478-5782DD5CD007}"/>
              </a:ext>
            </a:extLst>
          </p:cNvPr>
          <p:cNvSpPr>
            <a:spLocks noGrp="1"/>
          </p:cNvSpPr>
          <p:nvPr>
            <p:ph type="title"/>
          </p:nvPr>
        </p:nvSpPr>
        <p:spPr>
          <a:xfrm>
            <a:off x="379562" y="365125"/>
            <a:ext cx="10974238" cy="940935"/>
          </a:xfrm>
        </p:spPr>
        <p:txBody>
          <a:bodyPr>
            <a:normAutofit/>
          </a:bodyPr>
          <a:lstStyle/>
          <a:p>
            <a:r>
              <a:rPr lang="en-US" sz="4000"/>
              <a:t>ECG Tip Navigation for PICC Placement</a:t>
            </a:r>
          </a:p>
        </p:txBody>
      </p:sp>
      <p:sp>
        <p:nvSpPr>
          <p:cNvPr id="3" name="Content Placeholder 2">
            <a:extLst>
              <a:ext uri="{FF2B5EF4-FFF2-40B4-BE49-F238E27FC236}">
                <a16:creationId xmlns:a16="http://schemas.microsoft.com/office/drawing/2014/main" id="{BCB5F6CE-3D23-D58B-C3DE-A982BF530DA5}"/>
              </a:ext>
            </a:extLst>
          </p:cNvPr>
          <p:cNvSpPr>
            <a:spLocks noGrp="1"/>
          </p:cNvSpPr>
          <p:nvPr>
            <p:ph idx="1"/>
          </p:nvPr>
        </p:nvSpPr>
        <p:spPr>
          <a:xfrm>
            <a:off x="379562" y="1288596"/>
            <a:ext cx="11409666" cy="5055281"/>
          </a:xfrm>
        </p:spPr>
        <p:txBody>
          <a:bodyPr vert="horz" lIns="91440" tIns="45720" rIns="91440" bIns="45720" rtlCol="0" anchor="t">
            <a:normAutofit lnSpcReduction="10000"/>
          </a:bodyPr>
          <a:lstStyle/>
          <a:p>
            <a:pPr marL="0" indent="0">
              <a:buNone/>
            </a:pPr>
            <a:r>
              <a:rPr lang="en-US" b="1"/>
              <a:t>Evidence Based</a:t>
            </a:r>
          </a:p>
          <a:p>
            <a:pPr marL="342900" indent="-342900">
              <a:buFont typeface="Wingdings" panose="020B0604020202020204" pitchFamily="34" charset="0"/>
              <a:buChar char="v"/>
            </a:pPr>
            <a:r>
              <a:rPr lang="en-US" sz="2400"/>
              <a:t>INS standards support intracavitary ECG as preferred method for bedside PICC tip confirmation in appropriate patients</a:t>
            </a:r>
          </a:p>
          <a:p>
            <a:pPr marL="342900" indent="-342900">
              <a:buFont typeface="Wingdings" panose="020B0604020202020204" pitchFamily="34" charset="0"/>
              <a:buChar char="v"/>
            </a:pPr>
            <a:r>
              <a:rPr lang="en-US" sz="2400"/>
              <a:t>AVA supports the use of ECG tip navigation whenever available during PICC insertion</a:t>
            </a:r>
          </a:p>
          <a:p>
            <a:pPr marL="342900" indent="-342900">
              <a:buFont typeface="Wingdings" panose="020B0604020202020204" pitchFamily="34" charset="0"/>
              <a:buChar char="v"/>
            </a:pPr>
            <a:r>
              <a:rPr lang="en-US" sz="2400"/>
              <a:t>Studies have shown sensitivity and specificity commonly exceed 95%</a:t>
            </a:r>
          </a:p>
          <a:p>
            <a:pPr marL="342900" indent="-342900">
              <a:buFont typeface="Wingdings" panose="020B0604020202020204" pitchFamily="34" charset="0"/>
              <a:buChar char="v"/>
            </a:pPr>
            <a:r>
              <a:rPr lang="en-US" sz="2400"/>
              <a:t>Tip malposition rates are decreased compared with blind insertion</a:t>
            </a:r>
          </a:p>
          <a:p>
            <a:pPr marL="342900" indent="-342900">
              <a:buFont typeface="Wingdings" panose="020B0604020202020204" pitchFamily="34" charset="0"/>
              <a:buChar char="v"/>
            </a:pPr>
            <a:endParaRPr lang="en-US" sz="2400"/>
          </a:p>
          <a:p>
            <a:pPr marL="0" indent="0">
              <a:buNone/>
            </a:pPr>
            <a:r>
              <a:rPr lang="en-US" sz="2400" b="1"/>
              <a:t>Limitations for use</a:t>
            </a:r>
          </a:p>
          <a:p>
            <a:pPr marL="0" indent="0">
              <a:buNone/>
            </a:pPr>
            <a:r>
              <a:rPr lang="en-US" sz="2400" i="1"/>
              <a:t>Not appropriate for patients with :</a:t>
            </a:r>
          </a:p>
          <a:p>
            <a:pPr marL="0" indent="0">
              <a:buNone/>
            </a:pPr>
            <a:r>
              <a:rPr lang="en-US" sz="2400"/>
              <a:t>Atrial fibrillation/flutter, Absent or poorly defined P-waves, some paced rhythms or significant congenital or altered central venous anatomy</a:t>
            </a:r>
          </a:p>
          <a:p>
            <a:pPr marL="342900" indent="-342900">
              <a:buFont typeface="Wingdings" panose="020B0604020202020204" pitchFamily="34" charset="0"/>
              <a:buChar char="v"/>
            </a:pPr>
            <a:endParaRPr lang="en-US" sz="2400"/>
          </a:p>
        </p:txBody>
      </p:sp>
    </p:spTree>
    <p:extLst>
      <p:ext uri="{BB962C8B-B14F-4D97-AF65-F5344CB8AC3E}">
        <p14:creationId xmlns:p14="http://schemas.microsoft.com/office/powerpoint/2010/main" val="309124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6905-5666-FBF8-8523-4AA53D0D2487}"/>
              </a:ext>
            </a:extLst>
          </p:cNvPr>
          <p:cNvSpPr>
            <a:spLocks noGrp="1"/>
          </p:cNvSpPr>
          <p:nvPr>
            <p:ph type="title"/>
          </p:nvPr>
        </p:nvSpPr>
        <p:spPr/>
        <p:txBody>
          <a:bodyPr>
            <a:normAutofit/>
          </a:bodyPr>
          <a:lstStyle/>
          <a:p>
            <a:r>
              <a:rPr lang="en-US" sz="4000"/>
              <a:t>Cincinnati Children’s Hospital and Medical Center</a:t>
            </a:r>
            <a:br>
              <a:rPr lang="en-US" sz="4000"/>
            </a:br>
            <a:r>
              <a:rPr lang="en-US" sz="3600"/>
              <a:t>Vascular Access Team</a:t>
            </a:r>
          </a:p>
        </p:txBody>
      </p:sp>
      <p:pic>
        <p:nvPicPr>
          <p:cNvPr id="5" name="Content Placeholder 4">
            <a:extLst>
              <a:ext uri="{FF2B5EF4-FFF2-40B4-BE49-F238E27FC236}">
                <a16:creationId xmlns:a16="http://schemas.microsoft.com/office/drawing/2014/main" id="{11D4D886-40FC-6D10-F3CF-AD03191AE19C}"/>
              </a:ext>
            </a:extLst>
          </p:cNvPr>
          <p:cNvPicPr>
            <a:picLocks noGrp="1" noChangeAspect="1"/>
          </p:cNvPicPr>
          <p:nvPr>
            <p:ph idx="1"/>
          </p:nvPr>
        </p:nvPicPr>
        <p:blipFill>
          <a:blip r:embed="rId2"/>
          <a:stretch>
            <a:fillRect/>
          </a:stretch>
        </p:blipFill>
        <p:spPr>
          <a:xfrm>
            <a:off x="6662968" y="1091914"/>
            <a:ext cx="5222622" cy="3583299"/>
          </a:xfrm>
          <a:prstGeom prst="rect">
            <a:avLst/>
          </a:prstGeom>
          <a:effectLst>
            <a:softEdge rad="0"/>
          </a:effectLst>
        </p:spPr>
      </p:pic>
      <p:pic>
        <p:nvPicPr>
          <p:cNvPr id="7" name="Picture 6">
            <a:extLst>
              <a:ext uri="{FF2B5EF4-FFF2-40B4-BE49-F238E27FC236}">
                <a16:creationId xmlns:a16="http://schemas.microsoft.com/office/drawing/2014/main" id="{FF01FB7C-99E7-36D5-14A3-64AC038BEB10}"/>
              </a:ext>
            </a:extLst>
          </p:cNvPr>
          <p:cNvPicPr>
            <a:picLocks noChangeAspect="1"/>
          </p:cNvPicPr>
          <p:nvPr/>
        </p:nvPicPr>
        <p:blipFill>
          <a:blip r:embed="rId3"/>
          <a:stretch>
            <a:fillRect/>
          </a:stretch>
        </p:blipFill>
        <p:spPr>
          <a:xfrm>
            <a:off x="543063" y="1650195"/>
            <a:ext cx="4530766" cy="3557609"/>
          </a:xfrm>
          <a:prstGeom prst="rect">
            <a:avLst/>
          </a:prstGeom>
          <a:effectLst>
            <a:softEdge rad="0"/>
          </a:effectLst>
        </p:spPr>
      </p:pic>
      <p:sp>
        <p:nvSpPr>
          <p:cNvPr id="8" name="Rectangle 7">
            <a:extLst>
              <a:ext uri="{FF2B5EF4-FFF2-40B4-BE49-F238E27FC236}">
                <a16:creationId xmlns:a16="http://schemas.microsoft.com/office/drawing/2014/main" id="{CF65DF5F-0DC4-4ABC-1056-2B6BCA60C1C3}"/>
              </a:ext>
            </a:extLst>
          </p:cNvPr>
          <p:cNvSpPr/>
          <p:nvPr/>
        </p:nvSpPr>
        <p:spPr>
          <a:xfrm>
            <a:off x="3484689" y="4158279"/>
            <a:ext cx="5222622" cy="2110073"/>
          </a:xfrm>
          <a:prstGeom prst="rect">
            <a:avLst/>
          </a:prstGeom>
          <a:solidFill>
            <a:schemeClr val="accent5">
              <a:lumMod val="20000"/>
              <a:lumOff val="80000"/>
            </a:schemeClr>
          </a:solidFill>
          <a:ln>
            <a:solidFill>
              <a:schemeClr val="tx2"/>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a:solidFill>
                  <a:schemeClr val="accent1"/>
                </a:solidFill>
              </a:rPr>
              <a:t>VAT Total FTE: 47</a:t>
            </a:r>
          </a:p>
          <a:p>
            <a:pPr algn="ctr"/>
            <a:r>
              <a:rPr lang="en-US" b="1">
                <a:solidFill>
                  <a:schemeClr val="accent1"/>
                </a:solidFill>
              </a:rPr>
              <a:t>RN FTE: 38 or 52 RNs</a:t>
            </a:r>
          </a:p>
          <a:p>
            <a:pPr algn="ctr"/>
            <a:r>
              <a:rPr lang="en-US" b="1">
                <a:solidFill>
                  <a:schemeClr val="accent1"/>
                </a:solidFill>
              </a:rPr>
              <a:t>PICC RN FTE: 9 or 12 RNs</a:t>
            </a:r>
          </a:p>
          <a:p>
            <a:pPr algn="ctr"/>
            <a:r>
              <a:rPr lang="en-US" sz="1600" b="1">
                <a:solidFill>
                  <a:schemeClr val="accent1"/>
                </a:solidFill>
              </a:rPr>
              <a:t>VAT Members: </a:t>
            </a:r>
            <a:r>
              <a:rPr lang="en-US" sz="1600">
                <a:solidFill>
                  <a:schemeClr val="accent1"/>
                </a:solidFill>
              </a:rPr>
              <a:t>Director, Manager, Educator, RNs, PCAs and Child-Life Specialist</a:t>
            </a:r>
          </a:p>
          <a:p>
            <a:pPr algn="ctr"/>
            <a:r>
              <a:rPr lang="en-US" sz="1600">
                <a:solidFill>
                  <a:schemeClr val="accent1"/>
                </a:solidFill>
              </a:rPr>
              <a:t>Under Peri-Operative Services</a:t>
            </a:r>
          </a:p>
          <a:p>
            <a:pPr algn="ctr"/>
            <a:r>
              <a:rPr lang="en-US" sz="1600">
                <a:solidFill>
                  <a:schemeClr val="accent1"/>
                </a:solidFill>
              </a:rPr>
              <a:t>Medical Director, IR Attending</a:t>
            </a:r>
          </a:p>
        </p:txBody>
      </p:sp>
    </p:spTree>
    <p:extLst>
      <p:ext uri="{BB962C8B-B14F-4D97-AF65-F5344CB8AC3E}">
        <p14:creationId xmlns:p14="http://schemas.microsoft.com/office/powerpoint/2010/main" val="2067322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D9261-7D18-446A-7208-B4EB906F2AE9}"/>
              </a:ext>
            </a:extLst>
          </p:cNvPr>
          <p:cNvSpPr>
            <a:spLocks noGrp="1"/>
          </p:cNvSpPr>
          <p:nvPr>
            <p:ph type="title"/>
          </p:nvPr>
        </p:nvSpPr>
        <p:spPr>
          <a:xfrm>
            <a:off x="72553" y="1037281"/>
            <a:ext cx="3202021" cy="1136212"/>
          </a:xfrm>
        </p:spPr>
        <p:txBody>
          <a:bodyPr/>
          <a:lstStyle/>
          <a:p>
            <a:r>
              <a:rPr lang="en-US"/>
              <a:t>What we do</a:t>
            </a:r>
          </a:p>
        </p:txBody>
      </p:sp>
      <p:pic>
        <p:nvPicPr>
          <p:cNvPr id="5" name="Content Placeholder 4">
            <a:extLst>
              <a:ext uri="{FF2B5EF4-FFF2-40B4-BE49-F238E27FC236}">
                <a16:creationId xmlns:a16="http://schemas.microsoft.com/office/drawing/2014/main" id="{AA5F3264-56DA-21F0-EBFE-CEF780CE83FB}"/>
              </a:ext>
            </a:extLst>
          </p:cNvPr>
          <p:cNvPicPr>
            <a:picLocks noGrp="1" noChangeAspect="1"/>
          </p:cNvPicPr>
          <p:nvPr>
            <p:ph idx="1"/>
          </p:nvPr>
        </p:nvPicPr>
        <p:blipFill>
          <a:blip r:embed="rId2"/>
          <a:stretch>
            <a:fillRect/>
          </a:stretch>
        </p:blipFill>
        <p:spPr>
          <a:xfrm>
            <a:off x="3136028" y="216113"/>
            <a:ext cx="6604565" cy="3148232"/>
          </a:xfrm>
          <a:prstGeom prst="rect">
            <a:avLst/>
          </a:prstGeom>
        </p:spPr>
      </p:pic>
      <p:sp>
        <p:nvSpPr>
          <p:cNvPr id="8" name="Rectangle 7">
            <a:extLst>
              <a:ext uri="{FF2B5EF4-FFF2-40B4-BE49-F238E27FC236}">
                <a16:creationId xmlns:a16="http://schemas.microsoft.com/office/drawing/2014/main" id="{1C9B0953-17C1-55F8-2D91-CEE8909C4EFA}"/>
              </a:ext>
            </a:extLst>
          </p:cNvPr>
          <p:cNvSpPr/>
          <p:nvPr/>
        </p:nvSpPr>
        <p:spPr>
          <a:xfrm>
            <a:off x="424872" y="3429000"/>
            <a:ext cx="6013438" cy="321288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a:p>
            <a:pPr algn="ctr"/>
            <a:endParaRPr lang="en-US">
              <a:solidFill>
                <a:schemeClr val="accent1"/>
              </a:solidFill>
            </a:endParaRPr>
          </a:p>
          <a:p>
            <a:pPr algn="ctr"/>
            <a:endParaRPr lang="en-US">
              <a:solidFill>
                <a:schemeClr val="accent1"/>
              </a:solidFill>
            </a:endParaRPr>
          </a:p>
          <a:p>
            <a:pPr algn="ctr"/>
            <a:endParaRPr lang="en-US" b="1">
              <a:solidFill>
                <a:schemeClr val="accent1"/>
              </a:solidFill>
            </a:endParaRPr>
          </a:p>
          <a:p>
            <a:pPr algn="ctr"/>
            <a:r>
              <a:rPr lang="en-US" b="1">
                <a:solidFill>
                  <a:schemeClr val="accent1"/>
                </a:solidFill>
              </a:rPr>
              <a:t>PIV placements per year = 25,000</a:t>
            </a:r>
          </a:p>
          <a:p>
            <a:pPr algn="ctr"/>
            <a:r>
              <a:rPr lang="en-US" b="1">
                <a:solidFill>
                  <a:schemeClr val="accent1"/>
                </a:solidFill>
              </a:rPr>
              <a:t>PICC placements per year = 1,400</a:t>
            </a:r>
          </a:p>
          <a:p>
            <a:pPr algn="ctr"/>
            <a:r>
              <a:rPr lang="en-US" b="1">
                <a:solidFill>
                  <a:schemeClr val="accent1"/>
                </a:solidFill>
              </a:rPr>
              <a:t>Lab draws = 6,500 (despite in house phlebotomy team)</a:t>
            </a:r>
          </a:p>
          <a:p>
            <a:pPr algn="ctr"/>
            <a:endParaRPr lang="en-US" b="1">
              <a:solidFill>
                <a:schemeClr val="accent1"/>
              </a:solidFill>
            </a:endParaRPr>
          </a:p>
          <a:p>
            <a:pPr algn="ctr"/>
            <a:r>
              <a:rPr lang="en-US" b="1">
                <a:solidFill>
                  <a:schemeClr val="accent1"/>
                </a:solidFill>
              </a:rPr>
              <a:t>Central line experts</a:t>
            </a:r>
          </a:p>
          <a:p>
            <a:pPr algn="ctr"/>
            <a:r>
              <a:rPr lang="en-US" sz="1600">
                <a:solidFill>
                  <a:schemeClr val="accent1"/>
                </a:solidFill>
              </a:rPr>
              <a:t> Central Line Education</a:t>
            </a:r>
          </a:p>
          <a:p>
            <a:pPr algn="ctr"/>
            <a:r>
              <a:rPr lang="en-US" sz="1600">
                <a:solidFill>
                  <a:schemeClr val="accent1"/>
                </a:solidFill>
              </a:rPr>
              <a:t>CVC Line Repair</a:t>
            </a:r>
          </a:p>
          <a:p>
            <a:pPr algn="ctr"/>
            <a:r>
              <a:rPr lang="en-US" sz="1600">
                <a:solidFill>
                  <a:schemeClr val="accent1"/>
                </a:solidFill>
              </a:rPr>
              <a:t>Central Line Occlusion Management and Troubleshooting</a:t>
            </a:r>
          </a:p>
          <a:p>
            <a:pPr algn="ctr"/>
            <a:r>
              <a:rPr lang="en-US" sz="1600">
                <a:solidFill>
                  <a:schemeClr val="accent1"/>
                </a:solidFill>
              </a:rPr>
              <a:t>Difficult Port Access</a:t>
            </a:r>
          </a:p>
          <a:p>
            <a:pPr algn="ctr"/>
            <a:r>
              <a:rPr lang="en-US" sz="1600">
                <a:solidFill>
                  <a:schemeClr val="accent1"/>
                </a:solidFill>
              </a:rPr>
              <a:t>CVC Dressing Management</a:t>
            </a:r>
          </a:p>
          <a:p>
            <a:pPr algn="ctr"/>
            <a:r>
              <a:rPr lang="en-US" sz="1600">
                <a:solidFill>
                  <a:schemeClr val="accent1"/>
                </a:solidFill>
              </a:rPr>
              <a:t>Collaboration with Bedside Teams and Providers</a:t>
            </a:r>
          </a:p>
          <a:p>
            <a:pPr algn="ctr"/>
            <a:endParaRPr lang="en-US" sz="1600">
              <a:solidFill>
                <a:schemeClr val="accent1"/>
              </a:solidFill>
            </a:endParaRPr>
          </a:p>
          <a:p>
            <a:pPr algn="ctr"/>
            <a:endParaRPr lang="en-US">
              <a:solidFill>
                <a:schemeClr val="accent1"/>
              </a:solidFill>
            </a:endParaRPr>
          </a:p>
          <a:p>
            <a:pPr algn="ctr"/>
            <a:endParaRPr lang="en-US">
              <a:solidFill>
                <a:schemeClr val="accent1"/>
              </a:solidFill>
            </a:endParaRPr>
          </a:p>
          <a:p>
            <a:pPr algn="ctr"/>
            <a:endParaRPr lang="en-US">
              <a:solidFill>
                <a:schemeClr val="accent1"/>
              </a:solidFill>
            </a:endParaRPr>
          </a:p>
          <a:p>
            <a:pPr algn="ctr"/>
            <a:endParaRPr lang="en-US">
              <a:solidFill>
                <a:schemeClr val="accent1"/>
              </a:solidFill>
            </a:endParaRPr>
          </a:p>
        </p:txBody>
      </p:sp>
      <p:pic>
        <p:nvPicPr>
          <p:cNvPr id="7" name="Picture 6">
            <a:extLst>
              <a:ext uri="{FF2B5EF4-FFF2-40B4-BE49-F238E27FC236}">
                <a16:creationId xmlns:a16="http://schemas.microsoft.com/office/drawing/2014/main" id="{E86CBDCD-F306-51BD-1D04-97F921E85053}"/>
              </a:ext>
            </a:extLst>
          </p:cNvPr>
          <p:cNvPicPr>
            <a:picLocks noChangeAspect="1"/>
          </p:cNvPicPr>
          <p:nvPr/>
        </p:nvPicPr>
        <p:blipFill>
          <a:blip r:embed="rId3"/>
          <a:stretch>
            <a:fillRect/>
          </a:stretch>
        </p:blipFill>
        <p:spPr>
          <a:xfrm>
            <a:off x="7895968" y="3493656"/>
            <a:ext cx="3234390" cy="2857179"/>
          </a:xfrm>
          <a:prstGeom prst="rect">
            <a:avLst/>
          </a:prstGeom>
        </p:spPr>
      </p:pic>
    </p:spTree>
    <p:extLst>
      <p:ext uri="{BB962C8B-B14F-4D97-AF65-F5344CB8AC3E}">
        <p14:creationId xmlns:p14="http://schemas.microsoft.com/office/powerpoint/2010/main" val="32367515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CB204-C664-13F5-D88E-A748FFD68C21}"/>
              </a:ext>
            </a:extLst>
          </p:cNvPr>
          <p:cNvSpPr>
            <a:spLocks noGrp="1"/>
          </p:cNvSpPr>
          <p:nvPr>
            <p:ph type="title"/>
          </p:nvPr>
        </p:nvSpPr>
        <p:spPr>
          <a:xfrm>
            <a:off x="379562" y="365125"/>
            <a:ext cx="10974238" cy="832078"/>
          </a:xfrm>
        </p:spPr>
        <p:txBody>
          <a:bodyPr/>
          <a:lstStyle/>
          <a:p>
            <a:r>
              <a:rPr lang="en-US"/>
              <a:t>Central Line Monitoring</a:t>
            </a:r>
          </a:p>
        </p:txBody>
      </p:sp>
      <p:sp>
        <p:nvSpPr>
          <p:cNvPr id="14" name="Rectangle 13">
            <a:extLst>
              <a:ext uri="{FF2B5EF4-FFF2-40B4-BE49-F238E27FC236}">
                <a16:creationId xmlns:a16="http://schemas.microsoft.com/office/drawing/2014/main" id="{7D9812D3-582D-9DDD-F83B-2604A73ECD39}"/>
              </a:ext>
            </a:extLst>
          </p:cNvPr>
          <p:cNvSpPr/>
          <p:nvPr/>
        </p:nvSpPr>
        <p:spPr>
          <a:xfrm>
            <a:off x="1653746" y="1407466"/>
            <a:ext cx="8884508" cy="494270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chemeClr val="accent1"/>
                </a:solidFill>
              </a:rPr>
              <a:t>Daily report sheet printed of all inpatients with a central line </a:t>
            </a:r>
          </a:p>
          <a:p>
            <a:r>
              <a:rPr lang="en-US" sz="2000" b="1">
                <a:solidFill>
                  <a:schemeClr val="accent1"/>
                </a:solidFill>
              </a:rPr>
              <a:t>Base and satellite locations</a:t>
            </a:r>
          </a:p>
          <a:p>
            <a:r>
              <a:rPr lang="en-US" sz="2000" b="1">
                <a:solidFill>
                  <a:schemeClr val="accent1"/>
                </a:solidFill>
              </a:rPr>
              <a:t>Team monitors approximately 250-300 lines daily</a:t>
            </a:r>
          </a:p>
          <a:p>
            <a:r>
              <a:rPr lang="en-US" sz="2000" b="1">
                <a:solidFill>
                  <a:schemeClr val="accent1"/>
                </a:solidFill>
              </a:rPr>
              <a:t>Annual staff competencies for monitoring of central Lines</a:t>
            </a:r>
          </a:p>
          <a:p>
            <a:endParaRPr lang="en-US" sz="2000" b="1">
              <a:solidFill>
                <a:schemeClr val="accent1"/>
              </a:solidFill>
            </a:endParaRPr>
          </a:p>
          <a:p>
            <a:pPr algn="ctr"/>
            <a:endParaRPr lang="en-US" sz="2000" b="1">
              <a:solidFill>
                <a:schemeClr val="accent1"/>
              </a:solidFill>
            </a:endParaRPr>
          </a:p>
          <a:p>
            <a:r>
              <a:rPr lang="en-US" sz="2000" b="1">
                <a:solidFill>
                  <a:schemeClr val="accent1"/>
                </a:solidFill>
              </a:rPr>
              <a:t>EPIC chart reviews</a:t>
            </a:r>
          </a:p>
          <a:p>
            <a:pPr marL="285750" indent="-285750">
              <a:buFont typeface="Arial" panose="020B0604020202020204" pitchFamily="34" charset="0"/>
              <a:buChar char="•"/>
            </a:pPr>
            <a:r>
              <a:rPr lang="en-US">
                <a:solidFill>
                  <a:schemeClr val="accent1"/>
                </a:solidFill>
              </a:rPr>
              <a:t>Review of imaging for line tip placement and positioning</a:t>
            </a:r>
          </a:p>
          <a:p>
            <a:pPr marL="285750" indent="-285750">
              <a:buFont typeface="Arial" panose="020B0604020202020204" pitchFamily="34" charset="0"/>
              <a:buChar char="•"/>
            </a:pPr>
            <a:r>
              <a:rPr lang="en-US">
                <a:solidFill>
                  <a:schemeClr val="accent1"/>
                </a:solidFill>
              </a:rPr>
              <a:t>Address line tip concerns with patient’s provider in real-time, phone or bedside</a:t>
            </a:r>
          </a:p>
          <a:p>
            <a:pPr marL="285750" indent="-285750">
              <a:buFont typeface="Arial" panose="020B0604020202020204" pitchFamily="34" charset="0"/>
              <a:buChar char="•"/>
            </a:pPr>
            <a:r>
              <a:rPr lang="en-US">
                <a:solidFill>
                  <a:schemeClr val="accent1"/>
                </a:solidFill>
              </a:rPr>
              <a:t>Discuss with IR Attending if necessary, and have an “attending to attending” conversation if the line tip is in an unsafe location and concerns are not addressed</a:t>
            </a:r>
          </a:p>
          <a:p>
            <a:pPr marL="285750" indent="-285750">
              <a:buFont typeface="Arial" panose="020B0604020202020204" pitchFamily="34" charset="0"/>
              <a:buChar char="•"/>
            </a:pPr>
            <a:r>
              <a:rPr lang="en-US">
                <a:solidFill>
                  <a:schemeClr val="accent1"/>
                </a:solidFill>
              </a:rPr>
              <a:t>Dressing Complications and Concerns</a:t>
            </a:r>
          </a:p>
          <a:p>
            <a:pPr marL="285750" indent="-285750">
              <a:buFont typeface="Arial" panose="020B0604020202020204" pitchFamily="34" charset="0"/>
              <a:buChar char="•"/>
            </a:pPr>
            <a:r>
              <a:rPr lang="en-US">
                <a:solidFill>
                  <a:schemeClr val="accent1"/>
                </a:solidFill>
              </a:rPr>
              <a:t>Temperature/Blood Culture</a:t>
            </a:r>
          </a:p>
          <a:p>
            <a:pPr marL="285750" indent="-285750">
              <a:buFont typeface="Arial" panose="020B0604020202020204" pitchFamily="34" charset="0"/>
              <a:buChar char="•"/>
            </a:pPr>
            <a:r>
              <a:rPr lang="en-US">
                <a:solidFill>
                  <a:schemeClr val="accent1"/>
                </a:solidFill>
              </a:rPr>
              <a:t>Assessing Patient in-person</a:t>
            </a:r>
          </a:p>
          <a:p>
            <a:pPr marL="285750" indent="-285750">
              <a:buFont typeface="Arial" panose="020B0604020202020204" pitchFamily="34" charset="0"/>
              <a:buChar char="•"/>
            </a:pPr>
            <a:r>
              <a:rPr lang="en-US">
                <a:solidFill>
                  <a:schemeClr val="accent1"/>
                </a:solidFill>
              </a:rPr>
              <a:t>Lead and Support PIVIE HAC, CLABSI HAC and Shared Governance</a:t>
            </a:r>
          </a:p>
        </p:txBody>
      </p:sp>
    </p:spTree>
    <p:extLst>
      <p:ext uri="{BB962C8B-B14F-4D97-AF65-F5344CB8AC3E}">
        <p14:creationId xmlns:p14="http://schemas.microsoft.com/office/powerpoint/2010/main" val="41011824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AB94-AB69-0DE0-6A4C-B6F94E51704E}"/>
              </a:ext>
            </a:extLst>
          </p:cNvPr>
          <p:cNvSpPr>
            <a:spLocks noGrp="1"/>
          </p:cNvSpPr>
          <p:nvPr>
            <p:ph type="title"/>
          </p:nvPr>
        </p:nvSpPr>
        <p:spPr>
          <a:xfrm>
            <a:off x="379562" y="365125"/>
            <a:ext cx="10974238" cy="1122363"/>
          </a:xfrm>
        </p:spPr>
        <p:txBody>
          <a:bodyPr>
            <a:normAutofit fontScale="90000"/>
          </a:bodyPr>
          <a:lstStyle/>
          <a:p>
            <a:r>
              <a:rPr lang="en-US"/>
              <a:t>Cincinnati Children’s Hospital and Medical Center</a:t>
            </a:r>
            <a:br>
              <a:rPr lang="en-US"/>
            </a:br>
            <a:r>
              <a:rPr lang="en-US"/>
              <a:t>Vascular Access Team</a:t>
            </a:r>
          </a:p>
        </p:txBody>
      </p:sp>
      <p:sp>
        <p:nvSpPr>
          <p:cNvPr id="5" name="Content Placeholder 4">
            <a:extLst>
              <a:ext uri="{FF2B5EF4-FFF2-40B4-BE49-F238E27FC236}">
                <a16:creationId xmlns:a16="http://schemas.microsoft.com/office/drawing/2014/main" id="{57A13808-26C2-E5BE-12BF-1191E47E7286}"/>
              </a:ext>
            </a:extLst>
          </p:cNvPr>
          <p:cNvSpPr>
            <a:spLocks noGrp="1"/>
          </p:cNvSpPr>
          <p:nvPr>
            <p:ph idx="1"/>
          </p:nvPr>
        </p:nvSpPr>
        <p:spPr>
          <a:xfrm>
            <a:off x="379562" y="1552802"/>
            <a:ext cx="3648301" cy="4360754"/>
          </a:xfrm>
          <a:prstGeom prst="rect">
            <a:avLst/>
          </a:prstGeom>
          <a:solidFill>
            <a:schemeClr val="accent5">
              <a:lumMod val="20000"/>
              <a:lumOff val="80000"/>
            </a:schemeClr>
          </a:solidFill>
          <a:ln>
            <a:solidFill>
              <a:schemeClr val="tx1"/>
            </a:solidFill>
          </a:ln>
          <a:effectLst>
            <a:glow rad="127000">
              <a:schemeClr val="bg1"/>
            </a:glow>
          </a:effectLst>
        </p:spPr>
        <p:style>
          <a:lnRef idx="1">
            <a:schemeClr val="accent5"/>
          </a:lnRef>
          <a:fillRef idx="2">
            <a:schemeClr val="accent5"/>
          </a:fillRef>
          <a:effectRef idx="1">
            <a:schemeClr val="accent5"/>
          </a:effectRef>
          <a:fontRef idx="minor">
            <a:schemeClr val="dk1"/>
          </a:fontRef>
        </p:style>
        <p:txBody>
          <a:bodyPr rtlCol="0" anchor="ctr">
            <a:normAutofit/>
          </a:bodyPr>
          <a:lstStyle/>
          <a:p>
            <a:pPr marL="0" indent="0" algn="ctr">
              <a:buNone/>
            </a:pPr>
            <a:r>
              <a:rPr lang="en-US" sz="2000" b="1">
                <a:solidFill>
                  <a:schemeClr val="accent1"/>
                </a:solidFill>
              </a:rPr>
              <a:t>PICC Team</a:t>
            </a:r>
          </a:p>
          <a:p>
            <a:r>
              <a:rPr lang="en-US" sz="1800">
                <a:solidFill>
                  <a:schemeClr val="accent1"/>
                </a:solidFill>
              </a:rPr>
              <a:t>Nurse-led team, IR backup and line exchanges</a:t>
            </a:r>
          </a:p>
          <a:p>
            <a:r>
              <a:rPr lang="en-US" sz="1800">
                <a:solidFill>
                  <a:schemeClr val="accent1"/>
                </a:solidFill>
              </a:rPr>
              <a:t>PICC insertions in IR, OR, Bedside (ICUs)</a:t>
            </a:r>
          </a:p>
          <a:p>
            <a:r>
              <a:rPr lang="en-US" sz="1800">
                <a:solidFill>
                  <a:schemeClr val="accent1"/>
                </a:solidFill>
              </a:rPr>
              <a:t>Coverage in house 0700-1900/7 days, on-call overnight for “urgent” PICC insertions in the ICUs only</a:t>
            </a:r>
          </a:p>
          <a:p>
            <a:r>
              <a:rPr lang="en-US" sz="1800">
                <a:solidFill>
                  <a:schemeClr val="accent1"/>
                </a:solidFill>
              </a:rPr>
              <a:t>Cover main hospital and one satellite</a:t>
            </a:r>
          </a:p>
          <a:p>
            <a:r>
              <a:rPr lang="en-US" sz="1800">
                <a:solidFill>
                  <a:schemeClr val="accent1"/>
                </a:solidFill>
              </a:rPr>
              <a:t>12 RNs with a total of 225 years nursing experience</a:t>
            </a:r>
          </a:p>
          <a:p>
            <a:pPr marL="0" indent="0" algn="ctr">
              <a:buNone/>
            </a:pPr>
            <a:endParaRPr lang="en-US" sz="1600" b="1">
              <a:solidFill>
                <a:schemeClr val="accent1"/>
              </a:solidFill>
            </a:endParaRPr>
          </a:p>
        </p:txBody>
      </p:sp>
      <p:pic>
        <p:nvPicPr>
          <p:cNvPr id="7" name="Picture 6">
            <a:extLst>
              <a:ext uri="{FF2B5EF4-FFF2-40B4-BE49-F238E27FC236}">
                <a16:creationId xmlns:a16="http://schemas.microsoft.com/office/drawing/2014/main" id="{4024F5DC-4F30-915E-1F9E-B119A73AA5FF}"/>
              </a:ext>
            </a:extLst>
          </p:cNvPr>
          <p:cNvPicPr>
            <a:picLocks noChangeAspect="1"/>
          </p:cNvPicPr>
          <p:nvPr/>
        </p:nvPicPr>
        <p:blipFill>
          <a:blip r:embed="rId2"/>
          <a:stretch>
            <a:fillRect/>
          </a:stretch>
        </p:blipFill>
        <p:spPr>
          <a:xfrm>
            <a:off x="4257853" y="2158874"/>
            <a:ext cx="4278428" cy="3143250"/>
          </a:xfrm>
          <a:prstGeom prst="rect">
            <a:avLst/>
          </a:prstGeom>
          <a:effectLst>
            <a:softEdge rad="0"/>
          </a:effectLst>
        </p:spPr>
      </p:pic>
      <p:sp>
        <p:nvSpPr>
          <p:cNvPr id="10" name="Rectangle 9">
            <a:extLst>
              <a:ext uri="{FF2B5EF4-FFF2-40B4-BE49-F238E27FC236}">
                <a16:creationId xmlns:a16="http://schemas.microsoft.com/office/drawing/2014/main" id="{5564F9C6-A213-1EC6-2D10-5CF7C7B60F9A}"/>
              </a:ext>
            </a:extLst>
          </p:cNvPr>
          <p:cNvSpPr/>
          <p:nvPr/>
        </p:nvSpPr>
        <p:spPr>
          <a:xfrm>
            <a:off x="8737243" y="1423710"/>
            <a:ext cx="3178193" cy="4620180"/>
          </a:xfrm>
          <a:prstGeom prst="rect">
            <a:avLst/>
          </a:prstGeom>
          <a:solidFill>
            <a:schemeClr val="accent5">
              <a:lumMod val="20000"/>
              <a:lumOff val="80000"/>
            </a:schemeClr>
          </a:solidFill>
          <a:effectLst>
            <a:glow rad="127000">
              <a:schemeClr val="bg1"/>
            </a:glow>
          </a:effectLst>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US" sz="1400">
              <a:solidFill>
                <a:schemeClr val="accent1"/>
              </a:solidFill>
            </a:endParaRPr>
          </a:p>
          <a:p>
            <a:pPr algn="ctr"/>
            <a:r>
              <a:rPr lang="en-US" b="1">
                <a:solidFill>
                  <a:schemeClr val="accent1"/>
                </a:solidFill>
              </a:rPr>
              <a:t>PICC Procedures</a:t>
            </a:r>
          </a:p>
          <a:p>
            <a:pPr algn="ctr"/>
            <a:r>
              <a:rPr lang="en-US" b="1">
                <a:solidFill>
                  <a:schemeClr val="accent1"/>
                </a:solidFill>
              </a:rPr>
              <a:t>Consult System</a:t>
            </a:r>
          </a:p>
          <a:p>
            <a:pPr algn="ctr"/>
            <a:r>
              <a:rPr lang="en-US" b="1">
                <a:solidFill>
                  <a:schemeClr val="accent1"/>
                </a:solidFill>
              </a:rPr>
              <a:t>2 RNs/1 PCA/Child-life</a:t>
            </a:r>
          </a:p>
          <a:p>
            <a:pPr algn="ctr"/>
            <a:endParaRPr lang="en-US" b="1">
              <a:solidFill>
                <a:schemeClr val="accent1"/>
              </a:solidFill>
            </a:endParaRPr>
          </a:p>
          <a:p>
            <a:r>
              <a:rPr lang="en-US" b="1">
                <a:solidFill>
                  <a:schemeClr val="accent1"/>
                </a:solidFill>
              </a:rPr>
              <a:t>30% in OR – </a:t>
            </a:r>
            <a:r>
              <a:rPr lang="en-US">
                <a:solidFill>
                  <a:schemeClr val="accent1"/>
                </a:solidFill>
              </a:rPr>
              <a:t>increasing number, combo with OR cases – best option for pediatric patients</a:t>
            </a:r>
          </a:p>
          <a:p>
            <a:r>
              <a:rPr lang="en-US" b="1">
                <a:solidFill>
                  <a:schemeClr val="accent1"/>
                </a:solidFill>
              </a:rPr>
              <a:t>20% in IR </a:t>
            </a:r>
            <a:r>
              <a:rPr lang="en-US">
                <a:solidFill>
                  <a:schemeClr val="accent1"/>
                </a:solidFill>
              </a:rPr>
              <a:t>– new insertions, line exchanges with IR MDs</a:t>
            </a:r>
          </a:p>
          <a:p>
            <a:r>
              <a:rPr lang="en-US" b="1">
                <a:solidFill>
                  <a:schemeClr val="accent1"/>
                </a:solidFill>
              </a:rPr>
              <a:t>50% ICU Bedsides </a:t>
            </a:r>
            <a:r>
              <a:rPr lang="en-US">
                <a:solidFill>
                  <a:schemeClr val="accent1"/>
                </a:solidFill>
              </a:rPr>
              <a:t>– unstable patients, too ill to travel to IR suite</a:t>
            </a:r>
          </a:p>
          <a:p>
            <a:r>
              <a:rPr lang="en-US">
                <a:solidFill>
                  <a:schemeClr val="accent1"/>
                </a:solidFill>
              </a:rPr>
              <a:t>All ultrasound guided insertions</a:t>
            </a:r>
          </a:p>
          <a:p>
            <a:pPr algn="ctr"/>
            <a:endParaRPr lang="en-US" b="1">
              <a:solidFill>
                <a:schemeClr val="accent1"/>
              </a:solidFill>
            </a:endParaRPr>
          </a:p>
        </p:txBody>
      </p:sp>
    </p:spTree>
    <p:extLst>
      <p:ext uri="{BB962C8B-B14F-4D97-AF65-F5344CB8AC3E}">
        <p14:creationId xmlns:p14="http://schemas.microsoft.com/office/powerpoint/2010/main" val="1322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183D9A-1505-8E9E-8649-C936E1B0F78B}"/>
              </a:ext>
            </a:extLst>
          </p:cNvPr>
          <p:cNvSpPr>
            <a:spLocks noGrp="1"/>
          </p:cNvSpPr>
          <p:nvPr>
            <p:ph type="title"/>
          </p:nvPr>
        </p:nvSpPr>
        <p:spPr>
          <a:xfrm>
            <a:off x="322166" y="119248"/>
            <a:ext cx="10974238" cy="1325563"/>
          </a:xfrm>
        </p:spPr>
        <p:txBody>
          <a:bodyPr/>
          <a:lstStyle/>
          <a:p>
            <a:r>
              <a:rPr lang="en-US" dirty="0"/>
              <a:t>2009 …</a:t>
            </a:r>
            <a:r>
              <a:rPr lang="en-US" sz="2800" dirty="0"/>
              <a:t>Unacceptable Injuries</a:t>
            </a:r>
            <a:endParaRPr lang="en-US" dirty="0"/>
          </a:p>
        </p:txBody>
      </p:sp>
      <p:sp>
        <p:nvSpPr>
          <p:cNvPr id="5" name="Content Placeholder 4">
            <a:extLst>
              <a:ext uri="{FF2B5EF4-FFF2-40B4-BE49-F238E27FC236}">
                <a16:creationId xmlns:a16="http://schemas.microsoft.com/office/drawing/2014/main" id="{15425B31-B397-91C9-411D-E0B854910070}"/>
              </a:ext>
            </a:extLst>
          </p:cNvPr>
          <p:cNvSpPr>
            <a:spLocks noGrp="1"/>
          </p:cNvSpPr>
          <p:nvPr>
            <p:ph idx="1"/>
          </p:nvPr>
        </p:nvSpPr>
        <p:spPr>
          <a:xfrm>
            <a:off x="0" y="1731807"/>
            <a:ext cx="10974238" cy="4351338"/>
          </a:xfrm>
        </p:spPr>
        <p:txBody>
          <a:bodyPr/>
          <a:lstStyle/>
          <a:p>
            <a:r>
              <a:rPr lang="en-US" sz="2400" dirty="0">
                <a:solidFill>
                  <a:srgbClr val="0070C0"/>
                </a:solidFill>
              </a:rPr>
              <a:t>This Started our Vascular Safety Journey</a:t>
            </a:r>
          </a:p>
          <a:p>
            <a:pPr lvl="1"/>
            <a:r>
              <a:rPr lang="en-US" dirty="0"/>
              <a:t>Multiple serious PIV Injuries </a:t>
            </a:r>
          </a:p>
        </p:txBody>
      </p:sp>
      <p:pic>
        <p:nvPicPr>
          <p:cNvPr id="3" name="Picture 2">
            <a:extLst>
              <a:ext uri="{FF2B5EF4-FFF2-40B4-BE49-F238E27FC236}">
                <a16:creationId xmlns:a16="http://schemas.microsoft.com/office/drawing/2014/main" id="{7767BEE4-A8B9-64FA-BCD2-881BCCA2DCAF}"/>
              </a:ext>
            </a:extLst>
          </p:cNvPr>
          <p:cNvPicPr>
            <a:picLocks noChangeAspect="1"/>
          </p:cNvPicPr>
          <p:nvPr/>
        </p:nvPicPr>
        <p:blipFill>
          <a:blip r:embed="rId3"/>
          <a:stretch>
            <a:fillRect/>
          </a:stretch>
        </p:blipFill>
        <p:spPr>
          <a:xfrm>
            <a:off x="5866681" y="719822"/>
            <a:ext cx="5799822" cy="4351338"/>
          </a:xfrm>
          <a:prstGeom prst="rect">
            <a:avLst/>
          </a:prstGeom>
        </p:spPr>
      </p:pic>
      <p:pic>
        <p:nvPicPr>
          <p:cNvPr id="7" name="Picture 6">
            <a:extLst>
              <a:ext uri="{FF2B5EF4-FFF2-40B4-BE49-F238E27FC236}">
                <a16:creationId xmlns:a16="http://schemas.microsoft.com/office/drawing/2014/main" id="{08DAFA85-6DB9-F582-C4AA-971C30FB9123}"/>
              </a:ext>
            </a:extLst>
          </p:cNvPr>
          <p:cNvPicPr>
            <a:picLocks noChangeAspect="1"/>
          </p:cNvPicPr>
          <p:nvPr/>
        </p:nvPicPr>
        <p:blipFill rotWithShape="1">
          <a:blip r:embed="rId4"/>
          <a:srcRect t="11457"/>
          <a:stretch/>
        </p:blipFill>
        <p:spPr>
          <a:xfrm>
            <a:off x="322166" y="2793966"/>
            <a:ext cx="5164953" cy="2174130"/>
          </a:xfrm>
          <a:prstGeom prst="rect">
            <a:avLst/>
          </a:prstGeom>
        </p:spPr>
      </p:pic>
      <p:sp>
        <p:nvSpPr>
          <p:cNvPr id="8" name="TextBox 7">
            <a:extLst>
              <a:ext uri="{FF2B5EF4-FFF2-40B4-BE49-F238E27FC236}">
                <a16:creationId xmlns:a16="http://schemas.microsoft.com/office/drawing/2014/main" id="{765EC88D-21D6-8751-5011-DF422237C41F}"/>
              </a:ext>
            </a:extLst>
          </p:cNvPr>
          <p:cNvSpPr txBox="1"/>
          <p:nvPr/>
        </p:nvSpPr>
        <p:spPr>
          <a:xfrm>
            <a:off x="5866681" y="4430117"/>
            <a:ext cx="1698542" cy="646331"/>
          </a:xfrm>
          <a:prstGeom prst="rect">
            <a:avLst/>
          </a:prstGeom>
          <a:noFill/>
        </p:spPr>
        <p:txBody>
          <a:bodyPr wrap="none" rtlCol="0">
            <a:spAutoFit/>
          </a:bodyPr>
          <a:lstStyle/>
          <a:p>
            <a:r>
              <a:rPr lang="en-US" dirty="0">
                <a:solidFill>
                  <a:srgbClr val="FFFF00"/>
                </a:solidFill>
              </a:rPr>
              <a:t>Stopivharm.org</a:t>
            </a:r>
          </a:p>
          <a:p>
            <a:r>
              <a:rPr lang="en-US" dirty="0">
                <a:solidFill>
                  <a:srgbClr val="FFFF00"/>
                </a:solidFill>
              </a:rPr>
              <a:t>2010</a:t>
            </a:r>
          </a:p>
        </p:txBody>
      </p:sp>
      <p:sp>
        <p:nvSpPr>
          <p:cNvPr id="9" name="TextBox 8">
            <a:extLst>
              <a:ext uri="{FF2B5EF4-FFF2-40B4-BE49-F238E27FC236}">
                <a16:creationId xmlns:a16="http://schemas.microsoft.com/office/drawing/2014/main" id="{ED52FF6A-7F86-BA9A-813E-275A2F15C0DF}"/>
              </a:ext>
            </a:extLst>
          </p:cNvPr>
          <p:cNvSpPr txBox="1"/>
          <p:nvPr/>
        </p:nvSpPr>
        <p:spPr>
          <a:xfrm>
            <a:off x="379562" y="5009215"/>
            <a:ext cx="3096054" cy="246221"/>
          </a:xfrm>
          <a:prstGeom prst="rect">
            <a:avLst/>
          </a:prstGeom>
          <a:noFill/>
        </p:spPr>
        <p:txBody>
          <a:bodyPr wrap="square" rtlCol="0">
            <a:spAutoFit/>
          </a:bodyPr>
          <a:lstStyle/>
          <a:p>
            <a:r>
              <a:rPr lang="en-US" sz="1000" dirty="0"/>
              <a:t>Nationally Ranked Pediatric Hospital (Not CCHMC)</a:t>
            </a:r>
          </a:p>
        </p:txBody>
      </p:sp>
      <p:sp>
        <p:nvSpPr>
          <p:cNvPr id="10" name="TextBox 9">
            <a:extLst>
              <a:ext uri="{FF2B5EF4-FFF2-40B4-BE49-F238E27FC236}">
                <a16:creationId xmlns:a16="http://schemas.microsoft.com/office/drawing/2014/main" id="{73B7CC7B-E151-3890-84ED-C2DB1E7A019D}"/>
              </a:ext>
            </a:extLst>
          </p:cNvPr>
          <p:cNvSpPr txBox="1"/>
          <p:nvPr/>
        </p:nvSpPr>
        <p:spPr>
          <a:xfrm>
            <a:off x="3934437" y="5234730"/>
            <a:ext cx="1010661" cy="369332"/>
          </a:xfrm>
          <a:prstGeom prst="rect">
            <a:avLst/>
          </a:prstGeom>
          <a:noFill/>
        </p:spPr>
        <p:txBody>
          <a:bodyPr wrap="none" rtlCol="0">
            <a:spAutoFit/>
          </a:bodyPr>
          <a:lstStyle/>
          <a:p>
            <a:r>
              <a:rPr lang="en-US" dirty="0">
                <a:solidFill>
                  <a:schemeClr val="bg1"/>
                </a:solidFill>
              </a:rPr>
              <a:t>CCHMC</a:t>
            </a:r>
          </a:p>
        </p:txBody>
      </p:sp>
      <p:pic>
        <p:nvPicPr>
          <p:cNvPr id="6" name="Picture 5">
            <a:extLst>
              <a:ext uri="{FF2B5EF4-FFF2-40B4-BE49-F238E27FC236}">
                <a16:creationId xmlns:a16="http://schemas.microsoft.com/office/drawing/2014/main" id="{D70CB9B7-8099-753B-CB54-AFBC462CC60E}"/>
              </a:ext>
            </a:extLst>
          </p:cNvPr>
          <p:cNvPicPr>
            <a:picLocks noChangeAspect="1"/>
          </p:cNvPicPr>
          <p:nvPr/>
        </p:nvPicPr>
        <p:blipFill>
          <a:blip r:embed="rId5"/>
          <a:stretch>
            <a:fillRect/>
          </a:stretch>
        </p:blipFill>
        <p:spPr>
          <a:xfrm>
            <a:off x="5735779" y="5072403"/>
            <a:ext cx="2624077" cy="1420472"/>
          </a:xfrm>
          <a:prstGeom prst="rect">
            <a:avLst/>
          </a:prstGeom>
        </p:spPr>
      </p:pic>
      <p:pic>
        <p:nvPicPr>
          <p:cNvPr id="11" name="Picture 10">
            <a:extLst>
              <a:ext uri="{FF2B5EF4-FFF2-40B4-BE49-F238E27FC236}">
                <a16:creationId xmlns:a16="http://schemas.microsoft.com/office/drawing/2014/main" id="{28920942-9B25-6234-6008-6A38770B8F81}"/>
              </a:ext>
            </a:extLst>
          </p:cNvPr>
          <p:cNvPicPr>
            <a:picLocks noChangeAspect="1"/>
          </p:cNvPicPr>
          <p:nvPr/>
        </p:nvPicPr>
        <p:blipFill>
          <a:blip r:embed="rId6"/>
          <a:stretch>
            <a:fillRect/>
          </a:stretch>
        </p:blipFill>
        <p:spPr>
          <a:xfrm>
            <a:off x="146808" y="6058639"/>
            <a:ext cx="3643618" cy="458742"/>
          </a:xfrm>
          <a:prstGeom prst="rect">
            <a:avLst/>
          </a:prstGeom>
        </p:spPr>
      </p:pic>
    </p:spTree>
    <p:extLst>
      <p:ext uri="{BB962C8B-B14F-4D97-AF65-F5344CB8AC3E}">
        <p14:creationId xmlns:p14="http://schemas.microsoft.com/office/powerpoint/2010/main" val="4189417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E71C-8C62-2402-0818-652D09457920}"/>
              </a:ext>
            </a:extLst>
          </p:cNvPr>
          <p:cNvSpPr>
            <a:spLocks noGrp="1"/>
          </p:cNvSpPr>
          <p:nvPr>
            <p:ph type="title"/>
          </p:nvPr>
        </p:nvSpPr>
        <p:spPr/>
        <p:txBody>
          <a:bodyPr/>
          <a:lstStyle/>
          <a:p>
            <a:pPr algn="ctr"/>
            <a:r>
              <a:rPr lang="en-US"/>
              <a:t>Thank You…Questions?</a:t>
            </a:r>
          </a:p>
        </p:txBody>
      </p:sp>
      <p:pic>
        <p:nvPicPr>
          <p:cNvPr id="5" name="Content Placeholder 4">
            <a:extLst>
              <a:ext uri="{FF2B5EF4-FFF2-40B4-BE49-F238E27FC236}">
                <a16:creationId xmlns:a16="http://schemas.microsoft.com/office/drawing/2014/main" id="{5A5F031E-0B37-75EC-3408-C512EF83CEBF}"/>
              </a:ext>
            </a:extLst>
          </p:cNvPr>
          <p:cNvPicPr>
            <a:picLocks noGrp="1" noChangeAspect="1"/>
          </p:cNvPicPr>
          <p:nvPr>
            <p:ph idx="1"/>
          </p:nvPr>
        </p:nvPicPr>
        <p:blipFill>
          <a:blip r:embed="rId2"/>
          <a:srcRect l="1761" r="2824"/>
          <a:stretch>
            <a:fillRect/>
          </a:stretch>
        </p:blipFill>
        <p:spPr>
          <a:xfrm>
            <a:off x="2746600" y="1562831"/>
            <a:ext cx="6240162" cy="4502921"/>
          </a:xfrm>
          <a:prstGeom prst="rect">
            <a:avLst/>
          </a:prstGeom>
        </p:spPr>
      </p:pic>
    </p:spTree>
    <p:extLst>
      <p:ext uri="{BB962C8B-B14F-4D97-AF65-F5344CB8AC3E}">
        <p14:creationId xmlns:p14="http://schemas.microsoft.com/office/powerpoint/2010/main" val="35909842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3">
            <a:extLst>
              <a:ext uri="{FF2B5EF4-FFF2-40B4-BE49-F238E27FC236}">
                <a16:creationId xmlns:a16="http://schemas.microsoft.com/office/drawing/2014/main" id="{A84A6F40-ED99-5947-C685-9169671891C6}"/>
              </a:ext>
            </a:extLst>
          </p:cNvPr>
          <p:cNvSpPr txBox="1">
            <a:spLocks noChangeArrowheads="1"/>
          </p:cNvSpPr>
          <p:nvPr/>
        </p:nvSpPr>
        <p:spPr bwMode="auto">
          <a:xfrm>
            <a:off x="1117600" y="254000"/>
            <a:ext cx="10972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6400">
                <a:solidFill>
                  <a:schemeClr val="bg1"/>
                </a:solidFill>
                <a:latin typeface="NeueHaasGroteskText Pro Md" pitchFamily="34" charset="0"/>
              </a:rPr>
              <a:t>**IMPORTANT**</a:t>
            </a:r>
          </a:p>
        </p:txBody>
      </p:sp>
      <p:sp>
        <p:nvSpPr>
          <p:cNvPr id="17" name="Rectangle 16">
            <a:extLst>
              <a:ext uri="{FF2B5EF4-FFF2-40B4-BE49-F238E27FC236}">
                <a16:creationId xmlns:a16="http://schemas.microsoft.com/office/drawing/2014/main" id="{1D698DBB-4D66-74FE-21A3-135ED6ECEAA9}"/>
              </a:ext>
            </a:extLst>
          </p:cNvPr>
          <p:cNvSpPr/>
          <p:nvPr/>
        </p:nvSpPr>
        <p:spPr>
          <a:xfrm>
            <a:off x="6400800" y="2514600"/>
            <a:ext cx="4978400" cy="3251200"/>
          </a:xfrm>
          <a:prstGeom prst="rect">
            <a:avLst/>
          </a:prstGeom>
          <a:noFill/>
          <a:ln w="69850">
            <a:solidFill>
              <a:srgbClr val="9A268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36869" name="TextBox 17">
            <a:extLst>
              <a:ext uri="{FF2B5EF4-FFF2-40B4-BE49-F238E27FC236}">
                <a16:creationId xmlns:a16="http://schemas.microsoft.com/office/drawing/2014/main" id="{CD86CCFF-2BED-06B8-D54C-AA48CB4DC2E7}"/>
              </a:ext>
            </a:extLst>
          </p:cNvPr>
          <p:cNvSpPr txBox="1">
            <a:spLocks noChangeArrowheads="1"/>
          </p:cNvSpPr>
          <p:nvPr/>
        </p:nvSpPr>
        <p:spPr bwMode="auto">
          <a:xfrm>
            <a:off x="660400" y="3632201"/>
            <a:ext cx="49635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4800" dirty="0">
                <a:solidFill>
                  <a:srgbClr val="006991"/>
                </a:solidFill>
                <a:latin typeface="NeueHaasGroteskDisp Pro" panose="020B0504020202020204" pitchFamily="34" charset="0"/>
              </a:rPr>
              <a:t>Session ID</a:t>
            </a:r>
          </a:p>
        </p:txBody>
      </p:sp>
      <p:sp>
        <p:nvSpPr>
          <p:cNvPr id="36870" name="TextBox 18">
            <a:extLst>
              <a:ext uri="{FF2B5EF4-FFF2-40B4-BE49-F238E27FC236}">
                <a16:creationId xmlns:a16="http://schemas.microsoft.com/office/drawing/2014/main" id="{A38E5443-E59B-2DA2-C432-58A7FBB5E9C9}"/>
              </a:ext>
            </a:extLst>
          </p:cNvPr>
          <p:cNvSpPr txBox="1">
            <a:spLocks noChangeArrowheads="1"/>
          </p:cNvSpPr>
          <p:nvPr/>
        </p:nvSpPr>
        <p:spPr bwMode="auto">
          <a:xfrm>
            <a:off x="6400800" y="3632201"/>
            <a:ext cx="497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4800" dirty="0">
                <a:solidFill>
                  <a:srgbClr val="006991"/>
                </a:solidFill>
                <a:latin typeface="NeueHaasGroteskDisp Pro" panose="020B0504020202020204" pitchFamily="34" charset="0"/>
              </a:rPr>
              <a:t>CE Code</a:t>
            </a:r>
          </a:p>
        </p:txBody>
      </p:sp>
      <p:sp>
        <p:nvSpPr>
          <p:cNvPr id="36871" name="TextBox 14">
            <a:extLst>
              <a:ext uri="{FF2B5EF4-FFF2-40B4-BE49-F238E27FC236}">
                <a16:creationId xmlns:a16="http://schemas.microsoft.com/office/drawing/2014/main" id="{A748FF39-6877-B6AF-32FC-E53293DB3ABC}"/>
              </a:ext>
            </a:extLst>
          </p:cNvPr>
          <p:cNvSpPr txBox="1">
            <a:spLocks noChangeArrowheads="1"/>
          </p:cNvSpPr>
          <p:nvPr/>
        </p:nvSpPr>
        <p:spPr bwMode="auto">
          <a:xfrm>
            <a:off x="3562352" y="1348318"/>
            <a:ext cx="80200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2400">
                <a:solidFill>
                  <a:schemeClr val="bg1"/>
                </a:solidFill>
                <a:latin typeface="NeueHaasGroteskText Pro Md" pitchFamily="34" charset="0"/>
              </a:rPr>
              <a:t>Record the </a:t>
            </a:r>
            <a:r>
              <a:rPr lang="en-US" altLang="en-US" sz="2400" b="1" u="sng">
                <a:solidFill>
                  <a:schemeClr val="bg1"/>
                </a:solidFill>
                <a:latin typeface="NeueHaasGroteskText Pro Md" pitchFamily="34" charset="0"/>
              </a:rPr>
              <a:t>Session ID</a:t>
            </a:r>
            <a:r>
              <a:rPr lang="en-US" altLang="en-US" sz="2400" b="1">
                <a:solidFill>
                  <a:schemeClr val="bg1"/>
                </a:solidFill>
                <a:latin typeface="NeueHaasGroteskText Pro Md" pitchFamily="34" charset="0"/>
              </a:rPr>
              <a:t> </a:t>
            </a:r>
            <a:r>
              <a:rPr lang="en-US" altLang="en-US" sz="2400">
                <a:solidFill>
                  <a:schemeClr val="bg1"/>
                </a:solidFill>
                <a:latin typeface="NeueHaasGroteskText Pro Md" pitchFamily="34" charset="0"/>
              </a:rPr>
              <a:t>and </a:t>
            </a:r>
            <a:r>
              <a:rPr lang="en-US" altLang="en-US" sz="2400" b="1" u="sng">
                <a:solidFill>
                  <a:schemeClr val="bg1"/>
                </a:solidFill>
                <a:latin typeface="NeueHaasGroteskText Pro Md" pitchFamily="34" charset="0"/>
              </a:rPr>
              <a:t>CE Code</a:t>
            </a:r>
            <a:r>
              <a:rPr lang="en-US" altLang="en-US" sz="2400">
                <a:solidFill>
                  <a:schemeClr val="bg1"/>
                </a:solidFill>
                <a:latin typeface="NeueHaasGroteskText Pro Md" pitchFamily="34" charset="0"/>
              </a:rPr>
              <a:t> below to earn Continuing Education Credit</a:t>
            </a:r>
          </a:p>
        </p:txBody>
      </p:sp>
      <p:pic>
        <p:nvPicPr>
          <p:cNvPr id="3" name="Picture 2">
            <a:extLst>
              <a:ext uri="{FF2B5EF4-FFF2-40B4-BE49-F238E27FC236}">
                <a16:creationId xmlns:a16="http://schemas.microsoft.com/office/drawing/2014/main" id="{A9D72DF4-C570-B860-BB73-D573B2F68E72}"/>
              </a:ext>
            </a:extLst>
          </p:cNvPr>
          <p:cNvPicPr>
            <a:picLocks noChangeAspect="1"/>
          </p:cNvPicPr>
          <p:nvPr/>
        </p:nvPicPr>
        <p:blipFill>
          <a:blip r:embed="rId3"/>
          <a:stretch>
            <a:fillRect/>
          </a:stretch>
        </p:blipFill>
        <p:spPr>
          <a:xfrm>
            <a:off x="508000" y="5969000"/>
            <a:ext cx="3149600" cy="579637"/>
          </a:xfrm>
          <a:prstGeom prst="rect">
            <a:avLst/>
          </a:prstGeom>
        </p:spPr>
      </p:pic>
      <p:sp>
        <p:nvSpPr>
          <p:cNvPr id="4" name="Title 1">
            <a:extLst>
              <a:ext uri="{FF2B5EF4-FFF2-40B4-BE49-F238E27FC236}">
                <a16:creationId xmlns:a16="http://schemas.microsoft.com/office/drawing/2014/main" id="{AAD94AD3-49ED-AF50-98A3-534C034F5A6A}"/>
              </a:ext>
            </a:extLst>
          </p:cNvPr>
          <p:cNvSpPr txBox="1">
            <a:spLocks/>
          </p:cNvSpPr>
          <p:nvPr/>
        </p:nvSpPr>
        <p:spPr>
          <a:xfrm>
            <a:off x="660400" y="386925"/>
            <a:ext cx="10718800" cy="1587501"/>
          </a:xfrm>
          <a:prstGeom prst="rect">
            <a:avLst/>
          </a:prstGeom>
          <a:solidFill>
            <a:srgbClr val="035C8A"/>
          </a:solidFill>
        </p:spPr>
        <p:txBody>
          <a:bodyPr/>
          <a:lstStyle>
            <a:lvl1pPr algn="l" rtl="0" eaLnBrk="0" fontAlgn="base" hangingPunct="0">
              <a:spcBef>
                <a:spcPct val="0"/>
              </a:spcBef>
              <a:spcAft>
                <a:spcPct val="0"/>
              </a:spcAft>
              <a:defRPr sz="4400" kern="1200">
                <a:solidFill>
                  <a:srgbClr val="333399"/>
                </a:solidFill>
                <a:latin typeface="+mj-lt"/>
                <a:ea typeface="+mj-ea"/>
                <a:cs typeface="+mj-cs"/>
              </a:defRPr>
            </a:lvl1pPr>
            <a:lvl2pPr algn="l" rtl="0" eaLnBrk="0" fontAlgn="base" hangingPunct="0">
              <a:spcBef>
                <a:spcPct val="0"/>
              </a:spcBef>
              <a:spcAft>
                <a:spcPct val="0"/>
              </a:spcAft>
              <a:defRPr sz="4400">
                <a:solidFill>
                  <a:srgbClr val="333399"/>
                </a:solidFill>
                <a:latin typeface="Franklin Gothic Medium" panose="020B0603020102020204" pitchFamily="34" charset="0"/>
              </a:defRPr>
            </a:lvl2pPr>
            <a:lvl3pPr algn="l" rtl="0" eaLnBrk="0" fontAlgn="base" hangingPunct="0">
              <a:spcBef>
                <a:spcPct val="0"/>
              </a:spcBef>
              <a:spcAft>
                <a:spcPct val="0"/>
              </a:spcAft>
              <a:defRPr sz="4400">
                <a:solidFill>
                  <a:srgbClr val="333399"/>
                </a:solidFill>
                <a:latin typeface="Franklin Gothic Medium" panose="020B0603020102020204" pitchFamily="34" charset="0"/>
              </a:defRPr>
            </a:lvl3pPr>
            <a:lvl4pPr algn="l" rtl="0" eaLnBrk="0" fontAlgn="base" hangingPunct="0">
              <a:spcBef>
                <a:spcPct val="0"/>
              </a:spcBef>
              <a:spcAft>
                <a:spcPct val="0"/>
              </a:spcAft>
              <a:defRPr sz="4400">
                <a:solidFill>
                  <a:srgbClr val="333399"/>
                </a:solidFill>
                <a:latin typeface="Franklin Gothic Medium" panose="020B0603020102020204" pitchFamily="34" charset="0"/>
              </a:defRPr>
            </a:lvl4pPr>
            <a:lvl5pPr algn="l" rtl="0" eaLnBrk="0" fontAlgn="base" hangingPunct="0">
              <a:spcBef>
                <a:spcPct val="0"/>
              </a:spcBef>
              <a:spcAft>
                <a:spcPct val="0"/>
              </a:spcAft>
              <a:defRPr sz="4400">
                <a:solidFill>
                  <a:srgbClr val="333399"/>
                </a:solidFill>
                <a:latin typeface="Franklin Gothic Medium" panose="020B0603020102020204" pitchFamily="34" charset="0"/>
              </a:defRPr>
            </a:lvl5pPr>
            <a:lvl6pPr marL="457200" algn="ctr" rtl="0" fontAlgn="base">
              <a:spcBef>
                <a:spcPct val="0"/>
              </a:spcBef>
              <a:spcAft>
                <a:spcPct val="0"/>
              </a:spcAft>
              <a:defRPr sz="4400">
                <a:solidFill>
                  <a:srgbClr val="1D5A7D"/>
                </a:solidFill>
                <a:latin typeface="Calibri" pitchFamily="34" charset="0"/>
              </a:defRPr>
            </a:lvl6pPr>
            <a:lvl7pPr marL="914400" algn="ctr" rtl="0" fontAlgn="base">
              <a:spcBef>
                <a:spcPct val="0"/>
              </a:spcBef>
              <a:spcAft>
                <a:spcPct val="0"/>
              </a:spcAft>
              <a:defRPr sz="4400">
                <a:solidFill>
                  <a:srgbClr val="1D5A7D"/>
                </a:solidFill>
                <a:latin typeface="Calibri" pitchFamily="34" charset="0"/>
              </a:defRPr>
            </a:lvl7pPr>
            <a:lvl8pPr marL="1371600" algn="ctr" rtl="0" fontAlgn="base">
              <a:spcBef>
                <a:spcPct val="0"/>
              </a:spcBef>
              <a:spcAft>
                <a:spcPct val="0"/>
              </a:spcAft>
              <a:defRPr sz="4400">
                <a:solidFill>
                  <a:srgbClr val="1D5A7D"/>
                </a:solidFill>
                <a:latin typeface="Calibri" pitchFamily="34" charset="0"/>
              </a:defRPr>
            </a:lvl8pPr>
            <a:lvl9pPr marL="1828800" algn="ctr" rtl="0" fontAlgn="base">
              <a:spcBef>
                <a:spcPct val="0"/>
              </a:spcBef>
              <a:spcAft>
                <a:spcPct val="0"/>
              </a:spcAft>
              <a:defRPr sz="4400">
                <a:solidFill>
                  <a:srgbClr val="1D5A7D"/>
                </a:solidFill>
                <a:latin typeface="Calibri" pitchFamily="34" charset="0"/>
              </a:defRPr>
            </a:lvl9pPr>
          </a:lstStyle>
          <a:p>
            <a:pPr algn="ctr"/>
            <a:r>
              <a:rPr lang="en-US" sz="3733" dirty="0">
                <a:solidFill>
                  <a:srgbClr val="FFCD34"/>
                </a:solidFill>
              </a:rPr>
              <a:t>**IMPORTANT**</a:t>
            </a:r>
          </a:p>
          <a:p>
            <a:pPr algn="ctr"/>
            <a:r>
              <a:rPr lang="en-US" sz="2667" dirty="0">
                <a:solidFill>
                  <a:srgbClr val="FFCD34"/>
                </a:solidFill>
              </a:rPr>
              <a:t>Record the </a:t>
            </a:r>
            <a:r>
              <a:rPr lang="en-US" sz="2667" u="sng" dirty="0">
                <a:solidFill>
                  <a:srgbClr val="FFCD34"/>
                </a:solidFill>
              </a:rPr>
              <a:t>Session ID </a:t>
            </a:r>
            <a:r>
              <a:rPr lang="en-US" sz="2667" dirty="0">
                <a:solidFill>
                  <a:srgbClr val="FFCD34"/>
                </a:solidFill>
              </a:rPr>
              <a:t>and </a:t>
            </a:r>
            <a:r>
              <a:rPr lang="en-US" sz="2667" u="sng" dirty="0">
                <a:solidFill>
                  <a:srgbClr val="FFCD34"/>
                </a:solidFill>
              </a:rPr>
              <a:t>CE Code </a:t>
            </a:r>
            <a:r>
              <a:rPr lang="en-US" sz="2667" dirty="0">
                <a:solidFill>
                  <a:srgbClr val="FFCD34"/>
                </a:solidFill>
              </a:rPr>
              <a:t>below to earn continuing education credit for this session</a:t>
            </a:r>
          </a:p>
        </p:txBody>
      </p:sp>
      <p:sp>
        <p:nvSpPr>
          <p:cNvPr id="16" name="Rectangle 15">
            <a:extLst>
              <a:ext uri="{FF2B5EF4-FFF2-40B4-BE49-F238E27FC236}">
                <a16:creationId xmlns:a16="http://schemas.microsoft.com/office/drawing/2014/main" id="{DF2015D2-72EC-8870-E692-790CABC43E0C}"/>
              </a:ext>
            </a:extLst>
          </p:cNvPr>
          <p:cNvSpPr/>
          <p:nvPr/>
        </p:nvSpPr>
        <p:spPr>
          <a:xfrm>
            <a:off x="645584" y="2514600"/>
            <a:ext cx="4978400" cy="3251200"/>
          </a:xfrm>
          <a:prstGeom prst="rect">
            <a:avLst/>
          </a:prstGeom>
          <a:noFill/>
          <a:ln w="69850">
            <a:solidFill>
              <a:srgbClr val="9A268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7F81-EF5F-9AEB-096A-A228CC617EDB}"/>
              </a:ext>
            </a:extLst>
          </p:cNvPr>
          <p:cNvSpPr>
            <a:spLocks noGrp="1"/>
          </p:cNvSpPr>
          <p:nvPr>
            <p:ph type="title"/>
          </p:nvPr>
        </p:nvSpPr>
        <p:spPr/>
        <p:txBody>
          <a:bodyPr/>
          <a:lstStyle/>
          <a:p>
            <a:r>
              <a:rPr lang="en-US" dirty="0"/>
              <a:t>2009    PIV Safety / Improvement Work</a:t>
            </a:r>
          </a:p>
        </p:txBody>
      </p:sp>
      <p:pic>
        <p:nvPicPr>
          <p:cNvPr id="4" name="Content Placeholder 3">
            <a:extLst>
              <a:ext uri="{FF2B5EF4-FFF2-40B4-BE49-F238E27FC236}">
                <a16:creationId xmlns:a16="http://schemas.microsoft.com/office/drawing/2014/main" id="{342B3133-2483-C953-35B0-9598631372FA}"/>
              </a:ext>
            </a:extLst>
          </p:cNvPr>
          <p:cNvPicPr>
            <a:picLocks noGrp="1" noChangeAspect="1"/>
          </p:cNvPicPr>
          <p:nvPr>
            <p:ph idx="1"/>
          </p:nvPr>
        </p:nvPicPr>
        <p:blipFill>
          <a:blip r:embed="rId2"/>
          <a:stretch>
            <a:fillRect/>
          </a:stretch>
        </p:blipFill>
        <p:spPr>
          <a:xfrm>
            <a:off x="1272355" y="1590019"/>
            <a:ext cx="8865739" cy="4964487"/>
          </a:xfrm>
          <a:prstGeom prst="rect">
            <a:avLst/>
          </a:prstGeom>
        </p:spPr>
      </p:pic>
    </p:spTree>
    <p:extLst>
      <p:ext uri="{BB962C8B-B14F-4D97-AF65-F5344CB8AC3E}">
        <p14:creationId xmlns:p14="http://schemas.microsoft.com/office/powerpoint/2010/main" val="135277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ADAE-C572-DEC9-CDB4-5383149CB1A1}"/>
              </a:ext>
            </a:extLst>
          </p:cNvPr>
          <p:cNvSpPr>
            <a:spLocks noGrp="1"/>
          </p:cNvSpPr>
          <p:nvPr>
            <p:ph type="title"/>
          </p:nvPr>
        </p:nvSpPr>
        <p:spPr/>
        <p:txBody>
          <a:bodyPr/>
          <a:lstStyle/>
          <a:p>
            <a:r>
              <a:rPr lang="en-US" dirty="0"/>
              <a:t>The INS PIV Grading Scale</a:t>
            </a:r>
          </a:p>
        </p:txBody>
      </p:sp>
      <p:pic>
        <p:nvPicPr>
          <p:cNvPr id="5" name="Content Placeholder 4">
            <a:extLst>
              <a:ext uri="{FF2B5EF4-FFF2-40B4-BE49-F238E27FC236}">
                <a16:creationId xmlns:a16="http://schemas.microsoft.com/office/drawing/2014/main" id="{2A93AE15-D519-D3C4-CCA1-48F3817A3917}"/>
              </a:ext>
            </a:extLst>
          </p:cNvPr>
          <p:cNvPicPr>
            <a:picLocks noGrp="1" noChangeAspect="1"/>
          </p:cNvPicPr>
          <p:nvPr>
            <p:ph idx="1"/>
          </p:nvPr>
        </p:nvPicPr>
        <p:blipFill>
          <a:blip r:embed="rId2"/>
          <a:stretch>
            <a:fillRect/>
          </a:stretch>
        </p:blipFill>
        <p:spPr>
          <a:xfrm>
            <a:off x="1472692" y="1253331"/>
            <a:ext cx="9405744" cy="5239544"/>
          </a:xfrm>
          <a:prstGeom prst="rect">
            <a:avLst/>
          </a:prstGeom>
        </p:spPr>
      </p:pic>
    </p:spTree>
    <p:extLst>
      <p:ext uri="{BB962C8B-B14F-4D97-AF65-F5344CB8AC3E}">
        <p14:creationId xmlns:p14="http://schemas.microsoft.com/office/powerpoint/2010/main" val="364846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807EE-5938-25C5-1921-87B3D25ED776}"/>
              </a:ext>
            </a:extLst>
          </p:cNvPr>
          <p:cNvSpPr>
            <a:spLocks noGrp="1"/>
          </p:cNvSpPr>
          <p:nvPr>
            <p:ph type="title"/>
          </p:nvPr>
        </p:nvSpPr>
        <p:spPr/>
        <p:txBody>
          <a:bodyPr/>
          <a:lstStyle/>
          <a:p>
            <a:r>
              <a:rPr lang="en-US" dirty="0"/>
              <a:t>The Safety Improvement “Problem”</a:t>
            </a:r>
          </a:p>
        </p:txBody>
      </p:sp>
      <p:pic>
        <p:nvPicPr>
          <p:cNvPr id="5" name="Content Placeholder 4">
            <a:extLst>
              <a:ext uri="{FF2B5EF4-FFF2-40B4-BE49-F238E27FC236}">
                <a16:creationId xmlns:a16="http://schemas.microsoft.com/office/drawing/2014/main" id="{32AD9A94-B426-C0AF-8DA5-C15EAEEAAD40}"/>
              </a:ext>
            </a:extLst>
          </p:cNvPr>
          <p:cNvPicPr>
            <a:picLocks noGrp="1" noChangeAspect="1"/>
          </p:cNvPicPr>
          <p:nvPr>
            <p:ph idx="1"/>
          </p:nvPr>
        </p:nvPicPr>
        <p:blipFill>
          <a:blip r:embed="rId2"/>
          <a:stretch>
            <a:fillRect/>
          </a:stretch>
        </p:blipFill>
        <p:spPr>
          <a:xfrm>
            <a:off x="1750789" y="1523784"/>
            <a:ext cx="7290601" cy="4351338"/>
          </a:xfrm>
          <a:prstGeom prst="rect">
            <a:avLst/>
          </a:prstGeom>
        </p:spPr>
      </p:pic>
    </p:spTree>
    <p:extLst>
      <p:ext uri="{BB962C8B-B14F-4D97-AF65-F5344CB8AC3E}">
        <p14:creationId xmlns:p14="http://schemas.microsoft.com/office/powerpoint/2010/main" val="2636353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79ECD2CB346A4597EEB00847C6DB8D" ma:contentTypeVersion="13" ma:contentTypeDescription="Create a new document." ma:contentTypeScope="" ma:versionID="96e1f96f1475c09bddb7239feb6e30bf">
  <xsd:schema xmlns:xsd="http://www.w3.org/2001/XMLSchema" xmlns:xs="http://www.w3.org/2001/XMLSchema" xmlns:p="http://schemas.microsoft.com/office/2006/metadata/properties" xmlns:ns2="7feb3197-f7b8-4891-b99b-b5c4ea96fbca" xmlns:ns3="b24cffed-0b68-401b-b09c-1e1886906cad" targetNamespace="http://schemas.microsoft.com/office/2006/metadata/properties" ma:root="true" ma:fieldsID="badb4a37c2b44a16de63dab5cc1da6e1" ns2:_="" ns3:_="">
    <xsd:import namespace="7feb3197-f7b8-4891-b99b-b5c4ea96fbca"/>
    <xsd:import namespace="b24cffed-0b68-401b-b09c-1e1886906c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eb3197-f7b8-4891-b99b-b5c4ea96fb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2d91071-7f83-4d95-adf1-afbf13ebadf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24cffed-0b68-401b-b09c-1e1886906ca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542ce2e-b2bb-4ad4-a78a-fa1823b97d42}" ma:internalName="TaxCatchAll" ma:showField="CatchAllData" ma:web="b24cffed-0b68-401b-b09c-1e1886906c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24cffed-0b68-401b-b09c-1e1886906cad" xsi:nil="true"/>
    <lcf76f155ced4ddcb4097134ff3c332f xmlns="7feb3197-f7b8-4891-b99b-b5c4ea96fbc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07169A-2D3F-4401-B58F-5BEE54A732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eb3197-f7b8-4891-b99b-b5c4ea96fbca"/>
    <ds:schemaRef ds:uri="b24cffed-0b68-401b-b09c-1e1886906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691217-394C-4FB6-A17B-A3313BAE21E0}">
  <ds:schemaRef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http://www.w3.org/XML/1998/namespace"/>
    <ds:schemaRef ds:uri="b24cffed-0b68-401b-b09c-1e1886906cad"/>
    <ds:schemaRef ds:uri="http://purl.org/dc/dcmitype/"/>
    <ds:schemaRef ds:uri="7feb3197-f7b8-4891-b99b-b5c4ea96fbca"/>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2807973-AD33-48BC-9E37-686C0D895164}">
  <ds:schemaRefs>
    <ds:schemaRef ds:uri="http://schemas.microsoft.com/sharepoint/v3/contenttype/forms"/>
  </ds:schemaRefs>
</ds:datastoreItem>
</file>

<file path=docMetadata/LabelInfo.xml><?xml version="1.0" encoding="utf-8"?>
<clbl:labelList xmlns:clbl="http://schemas.microsoft.com/office/2020/mipLabelMetadata">
  <clbl:label id="{680254d4-278b-4aa1-aca8-c2600f79c533}" enabled="0" method="" siteId="{680254d4-278b-4aa1-aca8-c2600f79c533}" removed="1"/>
</clbl:labelList>
</file>

<file path=docProps/app.xml><?xml version="1.0" encoding="utf-8"?>
<Properties xmlns="http://schemas.openxmlformats.org/officeDocument/2006/extended-properties" xmlns:vt="http://schemas.openxmlformats.org/officeDocument/2006/docPropsVTypes">
  <TotalTime>2045</TotalTime>
  <Words>2154</Words>
  <Application>Microsoft Office PowerPoint</Application>
  <PresentationFormat>Widescreen</PresentationFormat>
  <Paragraphs>331</Paragraphs>
  <Slides>61</Slides>
  <Notes>3</Notes>
  <HiddenSlides>0</HiddenSlides>
  <MMClips>1</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61</vt:i4>
      </vt:variant>
    </vt:vector>
  </HeadingPairs>
  <TitlesOfParts>
    <vt:vector size="78" baseType="lpstr">
      <vt:lpstr>Acumin Pro</vt:lpstr>
      <vt:lpstr>Aptos</vt:lpstr>
      <vt:lpstr>Aptos Display</vt:lpstr>
      <vt:lpstr>Arial</vt:lpstr>
      <vt:lpstr>Calibri</vt:lpstr>
      <vt:lpstr>Calibri Light</vt:lpstr>
      <vt:lpstr>Century Schoolbook</vt:lpstr>
      <vt:lpstr>Courier New</vt:lpstr>
      <vt:lpstr>NeueHaasGroteskDisp Pro</vt:lpstr>
      <vt:lpstr>NeueHaasGroteskText Pro Md</vt:lpstr>
      <vt:lpstr>Poppins</vt:lpstr>
      <vt:lpstr>Wingdings</vt:lpstr>
      <vt:lpstr>Office Theme</vt:lpstr>
      <vt:lpstr>Custom Design</vt:lpstr>
      <vt:lpstr>2_Custom Design</vt:lpstr>
      <vt:lpstr>1_Custom Design</vt:lpstr>
      <vt:lpstr>1_Office Theme</vt:lpstr>
      <vt:lpstr>PowerPoint Presentation</vt:lpstr>
      <vt:lpstr>PICC Tip Location: The Why Behind The Where</vt:lpstr>
      <vt:lpstr>Neil Johnson MB.BS.  M. Med. FRANZCR  Jamie Webb MSN, RNIV, Va-Bc</vt:lpstr>
      <vt:lpstr>PowerPoint Presentation</vt:lpstr>
      <vt:lpstr>Outline: </vt:lpstr>
      <vt:lpstr>2009 …Unacceptable Injuries</vt:lpstr>
      <vt:lpstr>2009    PIV Safety / Improvement Work</vt:lpstr>
      <vt:lpstr>The INS PIV Grading Scale</vt:lpstr>
      <vt:lpstr>The Safety Improvement “Problem”</vt:lpstr>
      <vt:lpstr>PowerPoint Presentation</vt:lpstr>
      <vt:lpstr>So……We….</vt:lpstr>
      <vt:lpstr>Simplify Simplify Simplify  Educate Spread Monitor and Revise </vt:lpstr>
      <vt:lpstr>The Cincinnati “Bad Drug” List                 The INS List</vt:lpstr>
      <vt:lpstr> RN / MD Badge Cards</vt:lpstr>
      <vt:lpstr>So….  We Created a RYG …VEIN Diagram</vt:lpstr>
      <vt:lpstr>Why are Bad Drugs “Bad”? …It’s the Endothelium</vt:lpstr>
      <vt:lpstr>If Endothelium is Damaged….Bad Things Happen</vt:lpstr>
      <vt:lpstr>Fast Flow:  Dilutes Red Drugs and Protects Endothelium</vt:lpstr>
      <vt:lpstr>Flow…</vt:lpstr>
      <vt:lpstr>Venous Flow</vt:lpstr>
      <vt:lpstr>The “Central” Problem… Its NOT Black and white</vt:lpstr>
      <vt:lpstr>Flow Based Decision Making …</vt:lpstr>
      <vt:lpstr>CCHMC PICC Tip Standards (Normal Patients)</vt:lpstr>
      <vt:lpstr>PICC Disasters Arterial PICC     </vt:lpstr>
      <vt:lpstr>Any PICC To LEFT of Midline Structures MUST Be Investigated Promptly</vt:lpstr>
      <vt:lpstr>PowerPoint Presentation</vt:lpstr>
      <vt:lpstr>Arterial PICC Case</vt:lpstr>
      <vt:lpstr>PowerPoint Presentation</vt:lpstr>
      <vt:lpstr>PowerPoint Presentation</vt:lpstr>
      <vt:lpstr>Arterial PICC  ASCENDING Aorta Very Difficult To Diagnose on CXR</vt:lpstr>
      <vt:lpstr>PowerPoint Presentation</vt:lpstr>
      <vt:lpstr>PowerPoint Presentation</vt:lpstr>
      <vt:lpstr>PowerPoint Presentation</vt:lpstr>
      <vt:lpstr>PowerPoint Presentation</vt:lpstr>
      <vt:lpstr>PowerPoint Presentation</vt:lpstr>
      <vt:lpstr>PowerPoint Presentation</vt:lpstr>
      <vt:lpstr>PICCs Dance Around</vt:lpstr>
      <vt:lpstr>PowerPoint Presentation</vt:lpstr>
      <vt:lpstr>PowerPoint Presentation</vt:lpstr>
      <vt:lpstr>Since 2011 at Cincinnati</vt:lpstr>
      <vt:lpstr>Since 2011 at Cincinnati</vt:lpstr>
      <vt:lpstr>PICC in Internal Mammary Vein</vt:lpstr>
      <vt:lpstr>Internal Mammary Veins  </vt:lpstr>
      <vt:lpstr>PICC’s Jump Around …… Next Day</vt:lpstr>
      <vt:lpstr>Azygos Vein Tip Malposition</vt:lpstr>
      <vt:lpstr>Abnormal Catheter Configuration</vt:lpstr>
      <vt:lpstr>PICC “Vacuumed” into ECMO Venous Cath</vt:lpstr>
      <vt:lpstr>Unusual Places</vt:lpstr>
      <vt:lpstr>Unusual Veins:  Retro-Aortic Aberrant Left Brachiocephalic Vein </vt:lpstr>
      <vt:lpstr>Unusual Veins:  Retro-Aortic Aberrant Left Brachiocephalic Vein </vt:lpstr>
      <vt:lpstr>Non-Radiology PICC Tip Monitoring </vt:lpstr>
      <vt:lpstr>ECG Tip Navigation for PICC Placement</vt:lpstr>
      <vt:lpstr>ECG Assisted Insertion</vt:lpstr>
      <vt:lpstr>ECG Tip Navigation for PICC Placement</vt:lpstr>
      <vt:lpstr>ECG Tip Navigation for PICC Placement</vt:lpstr>
      <vt:lpstr>Cincinnati Children’s Hospital and Medical Center Vascular Access Team</vt:lpstr>
      <vt:lpstr>What we do</vt:lpstr>
      <vt:lpstr>Central Line Monitoring</vt:lpstr>
      <vt:lpstr>Cincinnati Children’s Hospital and Medical Center Vascular Access Team</vt:lpstr>
      <vt:lpstr>Thank You…Questions?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Brenna Thibault</dc:creator>
  <cp:lastModifiedBy>Johnson, Neil</cp:lastModifiedBy>
  <cp:revision>15</cp:revision>
  <dcterms:created xsi:type="dcterms:W3CDTF">2026-01-30T16:20:50Z</dcterms:created>
  <dcterms:modified xsi:type="dcterms:W3CDTF">2026-07-28T00:22:56Z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0x0101006F79ECD2CB346A4597EEB00847C6DB8D</vt:lpwstr>
  </property>
  <property fmtid="{D5CDD505-2E9C-101B-9397-08002B2CF9AE}" pid="3" name="MediaServiceImageTags">
    <vt:lpwstr/>
  </property>
</Properties>
</file>