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1" r:id="rId5"/>
    <p:sldMasterId id="2147483684" r:id="rId6"/>
    <p:sldMasterId id="2147483698" r:id="rId7"/>
    <p:sldMasterId id="2147483660" r:id="rId8"/>
  </p:sldMasterIdLst>
  <p:notesMasterIdLst>
    <p:notesMasterId r:id="rId33"/>
  </p:notesMasterIdLst>
  <p:sldIdLst>
    <p:sldId id="256" r:id="rId9"/>
    <p:sldId id="257" r:id="rId10"/>
    <p:sldId id="263" r:id="rId11"/>
    <p:sldId id="4382" r:id="rId12"/>
    <p:sldId id="4383" r:id="rId13"/>
    <p:sldId id="259" r:id="rId14"/>
    <p:sldId id="4319" r:id="rId15"/>
    <p:sldId id="4320" r:id="rId16"/>
    <p:sldId id="4323" r:id="rId17"/>
    <p:sldId id="4321" r:id="rId18"/>
    <p:sldId id="4322" r:id="rId19"/>
    <p:sldId id="4325" r:id="rId20"/>
    <p:sldId id="4339" r:id="rId21"/>
    <p:sldId id="4341" r:id="rId22"/>
    <p:sldId id="4329" r:id="rId23"/>
    <p:sldId id="4384" r:id="rId24"/>
    <p:sldId id="4326" r:id="rId25"/>
    <p:sldId id="4306" r:id="rId26"/>
    <p:sldId id="4386" r:id="rId27"/>
    <p:sldId id="4387" r:id="rId28"/>
    <p:sldId id="4385" r:id="rId29"/>
    <p:sldId id="4388" r:id="rId30"/>
    <p:sldId id="4371" r:id="rId31"/>
    <p:sldId id="437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91"/>
    <a:srgbClr val="FFCD34"/>
    <a:srgbClr val="035C8A"/>
    <a:srgbClr val="9A26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921EFB-EFF5-47E6-A6E0-DDCE26250C43}" v="19" dt="2026-10-14T01:07:59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son, Neil" userId="6cdce4e0-5a1e-49e3-8a22-2740ee15a8d0" providerId="ADAL" clId="{7284DACE-15EB-4824-A50B-D084D165F12F}"/>
    <pc:docChg chg="undo custSel addSld delSld modSld sldOrd">
      <pc:chgData name="Johnson, Neil" userId="6cdce4e0-5a1e-49e3-8a22-2740ee15a8d0" providerId="ADAL" clId="{7284DACE-15EB-4824-A50B-D084D165F12F}" dt="2026-10-14T01:27:18.626" v="8498" actId="20577"/>
      <pc:docMkLst>
        <pc:docMk/>
      </pc:docMkLst>
      <pc:sldChg chg="modSp del mod">
        <pc:chgData name="Johnson, Neil" userId="6cdce4e0-5a1e-49e3-8a22-2740ee15a8d0" providerId="ADAL" clId="{7284DACE-15EB-4824-A50B-D084D165F12F}" dt="2026-10-13T20:58:20.169" v="6696" actId="47"/>
        <pc:sldMkLst>
          <pc:docMk/>
          <pc:sldMk cId="27448801" sldId="258"/>
        </pc:sldMkLst>
      </pc:sldChg>
      <pc:sldChg chg="addSp delSp modSp mod">
        <pc:chgData name="Johnson, Neil" userId="6cdce4e0-5a1e-49e3-8a22-2740ee15a8d0" providerId="ADAL" clId="{7284DACE-15EB-4824-A50B-D084D165F12F}" dt="2026-10-13T21:22:28.914" v="7014" actId="1076"/>
        <pc:sldMkLst>
          <pc:docMk/>
          <pc:sldMk cId="4189417808" sldId="259"/>
        </pc:sldMkLst>
        <pc:spChg chg="add mod">
          <ac:chgData name="Johnson, Neil" userId="6cdce4e0-5a1e-49e3-8a22-2740ee15a8d0" providerId="ADAL" clId="{7284DACE-15EB-4824-A50B-D084D165F12F}" dt="2026-10-13T21:22:28.914" v="7014" actId="1076"/>
          <ac:spMkLst>
            <pc:docMk/>
            <pc:sldMk cId="4189417808" sldId="259"/>
            <ac:spMk id="2" creationId="{FA8AFA6C-6C30-C0EB-B8B6-F1CA371C06F3}"/>
          </ac:spMkLst>
        </pc:spChg>
        <pc:spChg chg="mod">
          <ac:chgData name="Johnson, Neil" userId="6cdce4e0-5a1e-49e3-8a22-2740ee15a8d0" providerId="ADAL" clId="{7284DACE-15EB-4824-A50B-D084D165F12F}" dt="2026-10-13T21:19:11.927" v="6948" actId="207"/>
          <ac:spMkLst>
            <pc:docMk/>
            <pc:sldMk cId="4189417808" sldId="259"/>
            <ac:spMk id="4" creationId="{72183D9A-1505-8E9E-8649-C936E1B0F78B}"/>
          </ac:spMkLst>
        </pc:spChg>
        <pc:spChg chg="mod">
          <ac:chgData name="Johnson, Neil" userId="6cdce4e0-5a1e-49e3-8a22-2740ee15a8d0" providerId="ADAL" clId="{7284DACE-15EB-4824-A50B-D084D165F12F}" dt="2026-10-13T21:19:42.278" v="6952" actId="1076"/>
          <ac:spMkLst>
            <pc:docMk/>
            <pc:sldMk cId="4189417808" sldId="259"/>
            <ac:spMk id="9" creationId="{ED52FF6A-7F86-BA9A-813E-275A2F15C0DF}"/>
          </ac:spMkLst>
        </pc:spChg>
        <pc:picChg chg="mod">
          <ac:chgData name="Johnson, Neil" userId="6cdce4e0-5a1e-49e3-8a22-2740ee15a8d0" providerId="ADAL" clId="{7284DACE-15EB-4824-A50B-D084D165F12F}" dt="2026-10-13T21:19:31.565" v="6951" actId="14100"/>
          <ac:picMkLst>
            <pc:docMk/>
            <pc:sldMk cId="4189417808" sldId="259"/>
            <ac:picMk id="7" creationId="{08DAFA85-6DB9-F582-C4AA-971C30FB9123}"/>
          </ac:picMkLst>
        </pc:picChg>
        <pc:picChg chg="del">
          <ac:chgData name="Johnson, Neil" userId="6cdce4e0-5a1e-49e3-8a22-2740ee15a8d0" providerId="ADAL" clId="{7284DACE-15EB-4824-A50B-D084D165F12F}" dt="2026-10-13T21:20:01.494" v="6953" actId="478"/>
          <ac:picMkLst>
            <pc:docMk/>
            <pc:sldMk cId="4189417808" sldId="259"/>
            <ac:picMk id="11" creationId="{28920942-9B25-6234-6008-6A38770B8F81}"/>
          </ac:picMkLst>
        </pc:picChg>
      </pc:sldChg>
      <pc:sldChg chg="del">
        <pc:chgData name="Johnson, Neil" userId="6cdce4e0-5a1e-49e3-8a22-2740ee15a8d0" providerId="ADAL" clId="{7284DACE-15EB-4824-A50B-D084D165F12F}" dt="2026-10-13T22:21:11.685" v="7478" actId="47"/>
        <pc:sldMkLst>
          <pc:docMk/>
          <pc:sldMk cId="0" sldId="268"/>
        </pc:sldMkLst>
      </pc:sldChg>
      <pc:sldChg chg="del">
        <pc:chgData name="Johnson, Neil" userId="6cdce4e0-5a1e-49e3-8a22-2740ee15a8d0" providerId="ADAL" clId="{7284DACE-15EB-4824-A50B-D084D165F12F}" dt="2026-10-13T20:58:17.363" v="6695" actId="47"/>
        <pc:sldMkLst>
          <pc:docMk/>
          <pc:sldMk cId="1929095503" sldId="4302"/>
        </pc:sldMkLst>
      </pc:sldChg>
      <pc:sldChg chg="del ord">
        <pc:chgData name="Johnson, Neil" userId="6cdce4e0-5a1e-49e3-8a22-2740ee15a8d0" providerId="ADAL" clId="{7284DACE-15EB-4824-A50B-D084D165F12F}" dt="2026-10-13T22:07:21.406" v="7185" actId="47"/>
        <pc:sldMkLst>
          <pc:docMk/>
          <pc:sldMk cId="2676574187" sldId="4304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2136257724" sldId="4305"/>
        </pc:sldMkLst>
      </pc:sldChg>
      <pc:sldChg chg="modSp mod">
        <pc:chgData name="Johnson, Neil" userId="6cdce4e0-5a1e-49e3-8a22-2740ee15a8d0" providerId="ADAL" clId="{7284DACE-15EB-4824-A50B-D084D165F12F}" dt="2026-10-14T00:27:56.726" v="7576" actId="207"/>
        <pc:sldMkLst>
          <pc:docMk/>
          <pc:sldMk cId="1249481767" sldId="4306"/>
        </pc:sldMkLst>
        <pc:spChg chg="mod">
          <ac:chgData name="Johnson, Neil" userId="6cdce4e0-5a1e-49e3-8a22-2740ee15a8d0" providerId="ADAL" clId="{7284DACE-15EB-4824-A50B-D084D165F12F}" dt="2026-10-14T00:27:56.726" v="7576" actId="207"/>
          <ac:spMkLst>
            <pc:docMk/>
            <pc:sldMk cId="1249481767" sldId="4306"/>
            <ac:spMk id="4" creationId="{36B9042C-DD28-7C76-9A8F-36B04550CC5F}"/>
          </ac:spMkLst>
        </pc:spChg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1803070587" sldId="4308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3981835398" sldId="4310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2441971750" sldId="4313"/>
        </pc:sldMkLst>
      </pc:sldChg>
      <pc:sldChg chg="modSp mod">
        <pc:chgData name="Johnson, Neil" userId="6cdce4e0-5a1e-49e3-8a22-2740ee15a8d0" providerId="ADAL" clId="{7284DACE-15EB-4824-A50B-D084D165F12F}" dt="2026-10-13T21:26:05.431" v="7019" actId="20577"/>
        <pc:sldMkLst>
          <pc:docMk/>
          <pc:sldMk cId="135277446" sldId="4319"/>
        </pc:sldMkLst>
        <pc:spChg chg="mod">
          <ac:chgData name="Johnson, Neil" userId="6cdce4e0-5a1e-49e3-8a22-2740ee15a8d0" providerId="ADAL" clId="{7284DACE-15EB-4824-A50B-D084D165F12F}" dt="2026-10-13T21:26:05.431" v="7019" actId="20577"/>
          <ac:spMkLst>
            <pc:docMk/>
            <pc:sldMk cId="135277446" sldId="4319"/>
            <ac:spMk id="2" creationId="{6B537F81-EF5F-9AEB-096A-A228CC617EDB}"/>
          </ac:spMkLst>
        </pc:spChg>
      </pc:sldChg>
      <pc:sldChg chg="modSp mod">
        <pc:chgData name="Johnson, Neil" userId="6cdce4e0-5a1e-49e3-8a22-2740ee15a8d0" providerId="ADAL" clId="{7284DACE-15EB-4824-A50B-D084D165F12F}" dt="2026-10-13T21:27:15.500" v="7031" actId="20577"/>
        <pc:sldMkLst>
          <pc:docMk/>
          <pc:sldMk cId="3648465185" sldId="4320"/>
        </pc:sldMkLst>
        <pc:spChg chg="mod">
          <ac:chgData name="Johnson, Neil" userId="6cdce4e0-5a1e-49e3-8a22-2740ee15a8d0" providerId="ADAL" clId="{7284DACE-15EB-4824-A50B-D084D165F12F}" dt="2026-10-13T21:27:15.500" v="7031" actId="20577"/>
          <ac:spMkLst>
            <pc:docMk/>
            <pc:sldMk cId="3648465185" sldId="4320"/>
            <ac:spMk id="2" creationId="{BF74ADAE-C572-DEC9-CDB4-5383149CB1A1}"/>
          </ac:spMkLst>
        </pc:spChg>
      </pc:sldChg>
      <pc:sldChg chg="modSp mod">
        <pc:chgData name="Johnson, Neil" userId="6cdce4e0-5a1e-49e3-8a22-2740ee15a8d0" providerId="ADAL" clId="{7284DACE-15EB-4824-A50B-D084D165F12F}" dt="2026-10-13T21:30:14.071" v="7035" actId="207"/>
        <pc:sldMkLst>
          <pc:docMk/>
          <pc:sldMk cId="3750304011" sldId="4322"/>
        </pc:sldMkLst>
        <pc:spChg chg="mod">
          <ac:chgData name="Johnson, Neil" userId="6cdce4e0-5a1e-49e3-8a22-2740ee15a8d0" providerId="ADAL" clId="{7284DACE-15EB-4824-A50B-D084D165F12F}" dt="2026-10-13T21:30:14.071" v="7035" actId="207"/>
          <ac:spMkLst>
            <pc:docMk/>
            <pc:sldMk cId="3750304011" sldId="4322"/>
            <ac:spMk id="3" creationId="{06399D4D-8CDD-536C-B691-44DC78E4D151}"/>
          </ac:spMkLst>
        </pc:spChg>
      </pc:sldChg>
      <pc:sldChg chg="del">
        <pc:chgData name="Johnson, Neil" userId="6cdce4e0-5a1e-49e3-8a22-2740ee15a8d0" providerId="ADAL" clId="{7284DACE-15EB-4824-A50B-D084D165F12F}" dt="2026-10-13T21:45:37.118" v="7103" actId="47"/>
        <pc:sldMkLst>
          <pc:docMk/>
          <pc:sldMk cId="2317716766" sldId="4324"/>
        </pc:sldMkLst>
      </pc:sldChg>
      <pc:sldChg chg="ord">
        <pc:chgData name="Johnson, Neil" userId="6cdce4e0-5a1e-49e3-8a22-2740ee15a8d0" providerId="ADAL" clId="{7284DACE-15EB-4824-A50B-D084D165F12F}" dt="2026-10-13T21:31:51.208" v="7037"/>
        <pc:sldMkLst>
          <pc:docMk/>
          <pc:sldMk cId="3109365827" sldId="4325"/>
        </pc:sldMkLst>
      </pc:sldChg>
      <pc:sldChg chg="del">
        <pc:chgData name="Johnson, Neil" userId="6cdce4e0-5a1e-49e3-8a22-2740ee15a8d0" providerId="ADAL" clId="{7284DACE-15EB-4824-A50B-D084D165F12F}" dt="2026-10-13T22:19:30.988" v="7470" actId="47"/>
        <pc:sldMkLst>
          <pc:docMk/>
          <pc:sldMk cId="3026650113" sldId="4327"/>
        </pc:sldMkLst>
      </pc:sldChg>
      <pc:sldChg chg="modSp mod ord">
        <pc:chgData name="Johnson, Neil" userId="6cdce4e0-5a1e-49e3-8a22-2740ee15a8d0" providerId="ADAL" clId="{7284DACE-15EB-4824-A50B-D084D165F12F}" dt="2026-10-13T22:08:35.257" v="7197" actId="20577"/>
        <pc:sldMkLst>
          <pc:docMk/>
          <pc:sldMk cId="3733353700" sldId="4329"/>
        </pc:sldMkLst>
        <pc:spChg chg="mod">
          <ac:chgData name="Johnson, Neil" userId="6cdce4e0-5a1e-49e3-8a22-2740ee15a8d0" providerId="ADAL" clId="{7284DACE-15EB-4824-A50B-D084D165F12F}" dt="2026-10-13T22:08:35.257" v="7197" actId="20577"/>
          <ac:spMkLst>
            <pc:docMk/>
            <pc:sldMk cId="3733353700" sldId="4329"/>
            <ac:spMk id="3" creationId="{E6E893C2-7870-7145-1156-421A2D2211E8}"/>
          </ac:spMkLst>
        </pc:spChg>
        <pc:picChg chg="mod">
          <ac:chgData name="Johnson, Neil" userId="6cdce4e0-5a1e-49e3-8a22-2740ee15a8d0" providerId="ADAL" clId="{7284DACE-15EB-4824-A50B-D084D165F12F}" dt="2026-10-13T22:07:54.702" v="7189" actId="14100"/>
          <ac:picMkLst>
            <pc:docMk/>
            <pc:sldMk cId="3733353700" sldId="4329"/>
            <ac:picMk id="5" creationId="{720008D2-F369-DA5E-DBA2-54348C916767}"/>
          </ac:picMkLst>
        </pc:picChg>
      </pc:sldChg>
      <pc:sldChg chg="del">
        <pc:chgData name="Johnson, Neil" userId="6cdce4e0-5a1e-49e3-8a22-2740ee15a8d0" providerId="ADAL" clId="{7284DACE-15EB-4824-A50B-D084D165F12F}" dt="2026-10-13T22:09:18.194" v="7199" actId="47"/>
        <pc:sldMkLst>
          <pc:docMk/>
          <pc:sldMk cId="1352754346" sldId="4330"/>
        </pc:sldMkLst>
      </pc:sldChg>
      <pc:sldChg chg="del">
        <pc:chgData name="Johnson, Neil" userId="6cdce4e0-5a1e-49e3-8a22-2740ee15a8d0" providerId="ADAL" clId="{7284DACE-15EB-4824-A50B-D084D165F12F}" dt="2026-10-13T22:09:49.053" v="7200" actId="47"/>
        <pc:sldMkLst>
          <pc:docMk/>
          <pc:sldMk cId="1214524890" sldId="4331"/>
        </pc:sldMkLst>
      </pc:sldChg>
      <pc:sldChg chg="del">
        <pc:chgData name="Johnson, Neil" userId="6cdce4e0-5a1e-49e3-8a22-2740ee15a8d0" providerId="ADAL" clId="{7284DACE-15EB-4824-A50B-D084D165F12F}" dt="2026-10-13T22:09:51.139" v="7201" actId="47"/>
        <pc:sldMkLst>
          <pc:docMk/>
          <pc:sldMk cId="538597104" sldId="4332"/>
        </pc:sldMkLst>
      </pc:sldChg>
      <pc:sldChg chg="del">
        <pc:chgData name="Johnson, Neil" userId="6cdce4e0-5a1e-49e3-8a22-2740ee15a8d0" providerId="ADAL" clId="{7284DACE-15EB-4824-A50B-D084D165F12F}" dt="2026-10-13T22:09:54.852" v="7202" actId="47"/>
        <pc:sldMkLst>
          <pc:docMk/>
          <pc:sldMk cId="1054221472" sldId="4333"/>
        </pc:sldMkLst>
      </pc:sldChg>
      <pc:sldChg chg="del">
        <pc:chgData name="Johnson, Neil" userId="6cdce4e0-5a1e-49e3-8a22-2740ee15a8d0" providerId="ADAL" clId="{7284DACE-15EB-4824-A50B-D084D165F12F}" dt="2026-10-13T22:10:00.645" v="7203" actId="47"/>
        <pc:sldMkLst>
          <pc:docMk/>
          <pc:sldMk cId="4105084944" sldId="4334"/>
        </pc:sldMkLst>
      </pc:sldChg>
      <pc:sldChg chg="del">
        <pc:chgData name="Johnson, Neil" userId="6cdce4e0-5a1e-49e3-8a22-2740ee15a8d0" providerId="ADAL" clId="{7284DACE-15EB-4824-A50B-D084D165F12F}" dt="2026-10-13T22:10:01.999" v="7204" actId="47"/>
        <pc:sldMkLst>
          <pc:docMk/>
          <pc:sldMk cId="2864602529" sldId="4335"/>
        </pc:sldMkLst>
      </pc:sldChg>
      <pc:sldChg chg="del">
        <pc:chgData name="Johnson, Neil" userId="6cdce4e0-5a1e-49e3-8a22-2740ee15a8d0" providerId="ADAL" clId="{7284DACE-15EB-4824-A50B-D084D165F12F}" dt="2026-10-13T22:10:04.691" v="7205" actId="47"/>
        <pc:sldMkLst>
          <pc:docMk/>
          <pc:sldMk cId="1751640433" sldId="4336"/>
        </pc:sldMkLst>
      </pc:sldChg>
      <pc:sldChg chg="del">
        <pc:chgData name="Johnson, Neil" userId="6cdce4e0-5a1e-49e3-8a22-2740ee15a8d0" providerId="ADAL" clId="{7284DACE-15EB-4824-A50B-D084D165F12F}" dt="2026-10-13T22:10:12.462" v="7207" actId="47"/>
        <pc:sldMkLst>
          <pc:docMk/>
          <pc:sldMk cId="3167649976" sldId="4337"/>
        </pc:sldMkLst>
      </pc:sldChg>
      <pc:sldChg chg="addSp delSp modSp mod ord">
        <pc:chgData name="Johnson, Neil" userId="6cdce4e0-5a1e-49e3-8a22-2740ee15a8d0" providerId="ADAL" clId="{7284DACE-15EB-4824-A50B-D084D165F12F}" dt="2026-10-13T21:45:11.928" v="7102" actId="207"/>
        <pc:sldMkLst>
          <pc:docMk/>
          <pc:sldMk cId="3085859023" sldId="4339"/>
        </pc:sldMkLst>
        <pc:spChg chg="del">
          <ac:chgData name="Johnson, Neil" userId="6cdce4e0-5a1e-49e3-8a22-2740ee15a8d0" providerId="ADAL" clId="{7284DACE-15EB-4824-A50B-D084D165F12F}" dt="2026-10-13T21:42:49.191" v="7050" actId="478"/>
          <ac:spMkLst>
            <pc:docMk/>
            <pc:sldMk cId="3085859023" sldId="4339"/>
            <ac:spMk id="10" creationId="{E08992D1-BCFB-99DA-FC1C-21FCDF5ECB0C}"/>
          </ac:spMkLst>
        </pc:spChg>
        <pc:spChg chg="del">
          <ac:chgData name="Johnson, Neil" userId="6cdce4e0-5a1e-49e3-8a22-2740ee15a8d0" providerId="ADAL" clId="{7284DACE-15EB-4824-A50B-D084D165F12F}" dt="2026-10-13T21:42:50.011" v="7051" actId="478"/>
          <ac:spMkLst>
            <pc:docMk/>
            <pc:sldMk cId="3085859023" sldId="4339"/>
            <ac:spMk id="11" creationId="{1A1F708F-C71D-5E83-6157-8DEBCB4A9439}"/>
          </ac:spMkLst>
        </pc:spChg>
        <pc:spChg chg="del">
          <ac:chgData name="Johnson, Neil" userId="6cdce4e0-5a1e-49e3-8a22-2740ee15a8d0" providerId="ADAL" clId="{7284DACE-15EB-4824-A50B-D084D165F12F}" dt="2026-10-13T21:42:47.638" v="7049" actId="478"/>
          <ac:spMkLst>
            <pc:docMk/>
            <pc:sldMk cId="3085859023" sldId="4339"/>
            <ac:spMk id="12" creationId="{50C096A1-218D-340A-EE7C-C0CD8378A937}"/>
          </ac:spMkLst>
        </pc:spChg>
        <pc:spChg chg="del mod">
          <ac:chgData name="Johnson, Neil" userId="6cdce4e0-5a1e-49e3-8a22-2740ee15a8d0" providerId="ADAL" clId="{7284DACE-15EB-4824-A50B-D084D165F12F}" dt="2026-10-13T21:42:53.148" v="7053" actId="478"/>
          <ac:spMkLst>
            <pc:docMk/>
            <pc:sldMk cId="3085859023" sldId="4339"/>
            <ac:spMk id="14" creationId="{8B0C164A-7DC8-2226-1075-81B12B702F0B}"/>
          </ac:spMkLst>
        </pc:spChg>
        <pc:spChg chg="del">
          <ac:chgData name="Johnson, Neil" userId="6cdce4e0-5a1e-49e3-8a22-2740ee15a8d0" providerId="ADAL" clId="{7284DACE-15EB-4824-A50B-D084D165F12F}" dt="2026-10-13T21:42:54.461" v="7054" actId="478"/>
          <ac:spMkLst>
            <pc:docMk/>
            <pc:sldMk cId="3085859023" sldId="4339"/>
            <ac:spMk id="15" creationId="{9420965F-7BC8-1053-2055-2BBD9DE7457B}"/>
          </ac:spMkLst>
        </pc:spChg>
        <pc:spChg chg="del">
          <ac:chgData name="Johnson, Neil" userId="6cdce4e0-5a1e-49e3-8a22-2740ee15a8d0" providerId="ADAL" clId="{7284DACE-15EB-4824-A50B-D084D165F12F}" dt="2026-10-13T21:42:57.462" v="7056" actId="478"/>
          <ac:spMkLst>
            <pc:docMk/>
            <pc:sldMk cId="3085859023" sldId="4339"/>
            <ac:spMk id="16" creationId="{395253F7-2A4F-6114-F116-9DA75A593B68}"/>
          </ac:spMkLst>
        </pc:spChg>
        <pc:spChg chg="del">
          <ac:chgData name="Johnson, Neil" userId="6cdce4e0-5a1e-49e3-8a22-2740ee15a8d0" providerId="ADAL" clId="{7284DACE-15EB-4824-A50B-D084D165F12F}" dt="2026-10-13T21:42:55.585" v="7055" actId="478"/>
          <ac:spMkLst>
            <pc:docMk/>
            <pc:sldMk cId="3085859023" sldId="4339"/>
            <ac:spMk id="17" creationId="{DAB7DFCD-5EC5-B994-B94A-F50E0FCE927C}"/>
          </ac:spMkLst>
        </pc:spChg>
        <pc:spChg chg="add mod">
          <ac:chgData name="Johnson, Neil" userId="6cdce4e0-5a1e-49e3-8a22-2740ee15a8d0" providerId="ADAL" clId="{7284DACE-15EB-4824-A50B-D084D165F12F}" dt="2026-10-13T21:45:11.928" v="7102" actId="207"/>
          <ac:spMkLst>
            <pc:docMk/>
            <pc:sldMk cId="3085859023" sldId="4339"/>
            <ac:spMk id="20" creationId="{2D0F062F-B4AC-D2AC-9CD5-83627281AA82}"/>
          </ac:spMkLst>
        </pc:spChg>
        <pc:picChg chg="del">
          <ac:chgData name="Johnson, Neil" userId="6cdce4e0-5a1e-49e3-8a22-2740ee15a8d0" providerId="ADAL" clId="{7284DACE-15EB-4824-A50B-D084D165F12F}" dt="2026-10-13T21:42:36.612" v="7046" actId="478"/>
          <ac:picMkLst>
            <pc:docMk/>
            <pc:sldMk cId="3085859023" sldId="4339"/>
            <ac:picMk id="7" creationId="{77525679-804E-808B-9F17-44604D30EBDA}"/>
          </ac:picMkLst>
        </pc:picChg>
        <pc:picChg chg="del">
          <ac:chgData name="Johnson, Neil" userId="6cdce4e0-5a1e-49e3-8a22-2740ee15a8d0" providerId="ADAL" clId="{7284DACE-15EB-4824-A50B-D084D165F12F}" dt="2026-10-13T21:42:34.342" v="7045" actId="478"/>
          <ac:picMkLst>
            <pc:docMk/>
            <pc:sldMk cId="3085859023" sldId="4339"/>
            <ac:picMk id="9" creationId="{B0B41B51-0919-8EA5-4819-1A946B68FD4D}"/>
          </ac:picMkLst>
        </pc:picChg>
        <pc:picChg chg="mod">
          <ac:chgData name="Johnson, Neil" userId="6cdce4e0-5a1e-49e3-8a22-2740ee15a8d0" providerId="ADAL" clId="{7284DACE-15EB-4824-A50B-D084D165F12F}" dt="2026-10-13T21:43:04.774" v="7058" actId="1076"/>
          <ac:picMkLst>
            <pc:docMk/>
            <pc:sldMk cId="3085859023" sldId="4339"/>
            <ac:picMk id="18" creationId="{892B0C9E-462F-657F-E24C-E26C62C51ADA}"/>
          </ac:picMkLst>
        </pc:picChg>
        <pc:picChg chg="add mod">
          <ac:chgData name="Johnson, Neil" userId="6cdce4e0-5a1e-49e3-8a22-2740ee15a8d0" providerId="ADAL" clId="{7284DACE-15EB-4824-A50B-D084D165F12F}" dt="2026-10-13T21:43:12.024" v="7059" actId="14100"/>
          <ac:picMkLst>
            <pc:docMk/>
            <pc:sldMk cId="3085859023" sldId="4339"/>
            <ac:picMk id="19" creationId="{2ACC4200-DBA7-023C-27ED-827FAD071AFD}"/>
          </ac:picMkLst>
        </pc:picChg>
      </pc:sldChg>
      <pc:sldChg chg="del">
        <pc:chgData name="Johnson, Neil" userId="6cdce4e0-5a1e-49e3-8a22-2740ee15a8d0" providerId="ADAL" clId="{7284DACE-15EB-4824-A50B-D084D165F12F}" dt="2026-10-13T22:09:13.229" v="7198" actId="47"/>
        <pc:sldMkLst>
          <pc:docMk/>
          <pc:sldMk cId="2351182952" sldId="4340"/>
        </pc:sldMkLst>
      </pc:sldChg>
      <pc:sldChg chg="ord">
        <pc:chgData name="Johnson, Neil" userId="6cdce4e0-5a1e-49e3-8a22-2740ee15a8d0" providerId="ADAL" clId="{7284DACE-15EB-4824-A50B-D084D165F12F}" dt="2026-10-13T21:38:12.957" v="7041"/>
        <pc:sldMkLst>
          <pc:docMk/>
          <pc:sldMk cId="3574002407" sldId="4341"/>
        </pc:sldMkLst>
      </pc:sldChg>
      <pc:sldChg chg="del">
        <pc:chgData name="Johnson, Neil" userId="6cdce4e0-5a1e-49e3-8a22-2740ee15a8d0" providerId="ADAL" clId="{7284DACE-15EB-4824-A50B-D084D165F12F}" dt="2026-10-13T22:10:06.824" v="7206" actId="47"/>
        <pc:sldMkLst>
          <pc:docMk/>
          <pc:sldMk cId="944347147" sldId="4352"/>
        </pc:sldMkLst>
      </pc:sldChg>
      <pc:sldChg chg="del">
        <pc:chgData name="Johnson, Neil" userId="6cdce4e0-5a1e-49e3-8a22-2740ee15a8d0" providerId="ADAL" clId="{7284DACE-15EB-4824-A50B-D084D165F12F}" dt="2026-10-13T22:19:50.396" v="7471" actId="47"/>
        <pc:sldMkLst>
          <pc:docMk/>
          <pc:sldMk cId="4187173653" sldId="4353"/>
        </pc:sldMkLst>
      </pc:sldChg>
      <pc:sldChg chg="del">
        <pc:chgData name="Johnson, Neil" userId="6cdce4e0-5a1e-49e3-8a22-2740ee15a8d0" providerId="ADAL" clId="{7284DACE-15EB-4824-A50B-D084D165F12F}" dt="2026-10-13T22:19:53.226" v="7472" actId="47"/>
        <pc:sldMkLst>
          <pc:docMk/>
          <pc:sldMk cId="156095771" sldId="4354"/>
        </pc:sldMkLst>
      </pc:sldChg>
      <pc:sldChg chg="del">
        <pc:chgData name="Johnson, Neil" userId="6cdce4e0-5a1e-49e3-8a22-2740ee15a8d0" providerId="ADAL" clId="{7284DACE-15EB-4824-A50B-D084D165F12F}" dt="2026-10-13T22:19:56.058" v="7473" actId="47"/>
        <pc:sldMkLst>
          <pc:docMk/>
          <pc:sldMk cId="81461648" sldId="4355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1068618890" sldId="4356"/>
        </pc:sldMkLst>
      </pc:sldChg>
      <pc:sldChg chg="del">
        <pc:chgData name="Johnson, Neil" userId="6cdce4e0-5a1e-49e3-8a22-2740ee15a8d0" providerId="ADAL" clId="{7284DACE-15EB-4824-A50B-D084D165F12F}" dt="2026-10-13T22:20:05.381" v="7474" actId="47"/>
        <pc:sldMkLst>
          <pc:docMk/>
          <pc:sldMk cId="2949496039" sldId="4357"/>
        </pc:sldMkLst>
      </pc:sldChg>
      <pc:sldChg chg="del">
        <pc:chgData name="Johnson, Neil" userId="6cdce4e0-5a1e-49e3-8a22-2740ee15a8d0" providerId="ADAL" clId="{7284DACE-15EB-4824-A50B-D084D165F12F}" dt="2026-10-13T22:20:05.381" v="7474" actId="47"/>
        <pc:sldMkLst>
          <pc:docMk/>
          <pc:sldMk cId="2071083506" sldId="4358"/>
        </pc:sldMkLst>
      </pc:sldChg>
      <pc:sldChg chg="del">
        <pc:chgData name="Johnson, Neil" userId="6cdce4e0-5a1e-49e3-8a22-2740ee15a8d0" providerId="ADAL" clId="{7284DACE-15EB-4824-A50B-D084D165F12F}" dt="2026-10-13T22:20:05.381" v="7474" actId="47"/>
        <pc:sldMkLst>
          <pc:docMk/>
          <pc:sldMk cId="2021982930" sldId="4359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1828721247" sldId="4362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1081768623" sldId="4363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3187508171" sldId="4364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2586419282" sldId="4365"/>
        </pc:sldMkLst>
      </pc:sldChg>
      <pc:sldChg chg="del">
        <pc:chgData name="Johnson, Neil" userId="6cdce4e0-5a1e-49e3-8a22-2740ee15a8d0" providerId="ADAL" clId="{7284DACE-15EB-4824-A50B-D084D165F12F}" dt="2026-10-13T22:20:41.783" v="7476" actId="47"/>
        <pc:sldMkLst>
          <pc:docMk/>
          <pc:sldMk cId="2225188345" sldId="4366"/>
        </pc:sldMkLst>
      </pc:sldChg>
      <pc:sldChg chg="del">
        <pc:chgData name="Johnson, Neil" userId="6cdce4e0-5a1e-49e3-8a22-2740ee15a8d0" providerId="ADAL" clId="{7284DACE-15EB-4824-A50B-D084D165F12F}" dt="2026-10-13T22:20:41.783" v="7476" actId="47"/>
        <pc:sldMkLst>
          <pc:docMk/>
          <pc:sldMk cId="1896181538" sldId="4367"/>
        </pc:sldMkLst>
      </pc:sldChg>
      <pc:sldChg chg="del">
        <pc:chgData name="Johnson, Neil" userId="6cdce4e0-5a1e-49e3-8a22-2740ee15a8d0" providerId="ADAL" clId="{7284DACE-15EB-4824-A50B-D084D165F12F}" dt="2026-10-13T22:20:41.783" v="7476" actId="47"/>
        <pc:sldMkLst>
          <pc:docMk/>
          <pc:sldMk cId="2405612275" sldId="4368"/>
        </pc:sldMkLst>
      </pc:sldChg>
      <pc:sldChg chg="del">
        <pc:chgData name="Johnson, Neil" userId="6cdce4e0-5a1e-49e3-8a22-2740ee15a8d0" providerId="ADAL" clId="{7284DACE-15EB-4824-A50B-D084D165F12F}" dt="2026-10-13T22:20:41.783" v="7476" actId="47"/>
        <pc:sldMkLst>
          <pc:docMk/>
          <pc:sldMk cId="309124408" sldId="4369"/>
        </pc:sldMkLst>
      </pc:sldChg>
      <pc:sldChg chg="del">
        <pc:chgData name="Johnson, Neil" userId="6cdce4e0-5a1e-49e3-8a22-2740ee15a8d0" providerId="ADAL" clId="{7284DACE-15EB-4824-A50B-D084D165F12F}" dt="2026-10-13T22:20:41.783" v="7476" actId="47"/>
        <pc:sldMkLst>
          <pc:docMk/>
          <pc:sldMk cId="1459977026" sldId="4370"/>
        </pc:sldMkLst>
      </pc:sldChg>
      <pc:sldChg chg="del">
        <pc:chgData name="Johnson, Neil" userId="6cdce4e0-5a1e-49e3-8a22-2740ee15a8d0" providerId="ADAL" clId="{7284DACE-15EB-4824-A50B-D084D165F12F}" dt="2026-10-13T22:21:05.123" v="7477" actId="47"/>
        <pc:sldMkLst>
          <pc:docMk/>
          <pc:sldMk cId="3236751510" sldId="4372"/>
        </pc:sldMkLst>
      </pc:sldChg>
      <pc:sldChg chg="del">
        <pc:chgData name="Johnson, Neil" userId="6cdce4e0-5a1e-49e3-8a22-2740ee15a8d0" providerId="ADAL" clId="{7284DACE-15EB-4824-A50B-D084D165F12F}" dt="2026-10-13T22:21:05.123" v="7477" actId="47"/>
        <pc:sldMkLst>
          <pc:docMk/>
          <pc:sldMk cId="4101182413" sldId="4373"/>
        </pc:sldMkLst>
      </pc:sldChg>
      <pc:sldChg chg="del">
        <pc:chgData name="Johnson, Neil" userId="6cdce4e0-5a1e-49e3-8a22-2740ee15a8d0" providerId="ADAL" clId="{7284DACE-15EB-4824-A50B-D084D165F12F}" dt="2026-10-13T22:21:05.123" v="7477" actId="47"/>
        <pc:sldMkLst>
          <pc:docMk/>
          <pc:sldMk cId="132211821" sldId="4374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4195930042" sldId="4377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3295342910" sldId="4378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4270284696" sldId="4379"/>
        </pc:sldMkLst>
      </pc:sldChg>
      <pc:sldChg chg="del">
        <pc:chgData name="Johnson, Neil" userId="6cdce4e0-5a1e-49e3-8a22-2740ee15a8d0" providerId="ADAL" clId="{7284DACE-15EB-4824-A50B-D084D165F12F}" dt="2026-10-13T22:20:30.995" v="7475" actId="47"/>
        <pc:sldMkLst>
          <pc:docMk/>
          <pc:sldMk cId="3258674901" sldId="4380"/>
        </pc:sldMkLst>
      </pc:sldChg>
      <pc:sldChg chg="del">
        <pc:chgData name="Johnson, Neil" userId="6cdce4e0-5a1e-49e3-8a22-2740ee15a8d0" providerId="ADAL" clId="{7284DACE-15EB-4824-A50B-D084D165F12F}" dt="2026-10-13T22:20:05.381" v="7474" actId="47"/>
        <pc:sldMkLst>
          <pc:docMk/>
          <pc:sldMk cId="2578010114" sldId="4381"/>
        </pc:sldMkLst>
      </pc:sldChg>
      <pc:sldChg chg="new del">
        <pc:chgData name="Johnson, Neil" userId="6cdce4e0-5a1e-49e3-8a22-2740ee15a8d0" providerId="ADAL" clId="{7284DACE-15EB-4824-A50B-D084D165F12F}" dt="2026-10-13T21:00:41.378" v="6698" actId="47"/>
        <pc:sldMkLst>
          <pc:docMk/>
          <pc:sldMk cId="2143788163" sldId="4382"/>
        </pc:sldMkLst>
      </pc:sldChg>
      <pc:sldChg chg="addSp modSp new mod ord">
        <pc:chgData name="Johnson, Neil" userId="6cdce4e0-5a1e-49e3-8a22-2740ee15a8d0" providerId="ADAL" clId="{7284DACE-15EB-4824-A50B-D084D165F12F}" dt="2026-10-13T21:17:28.984" v="6894" actId="1076"/>
        <pc:sldMkLst>
          <pc:docMk/>
          <pc:sldMk cId="2769114886" sldId="4382"/>
        </pc:sldMkLst>
        <pc:spChg chg="mod">
          <ac:chgData name="Johnson, Neil" userId="6cdce4e0-5a1e-49e3-8a22-2740ee15a8d0" providerId="ADAL" clId="{7284DACE-15EB-4824-A50B-D084D165F12F}" dt="2026-10-13T21:08:11.040" v="6836" actId="20577"/>
          <ac:spMkLst>
            <pc:docMk/>
            <pc:sldMk cId="2769114886" sldId="4382"/>
            <ac:spMk id="2" creationId="{F8F710CC-0AFB-40B4-DB39-E609F540EAC1}"/>
          </ac:spMkLst>
        </pc:spChg>
        <pc:spChg chg="mod">
          <ac:chgData name="Johnson, Neil" userId="6cdce4e0-5a1e-49e3-8a22-2740ee15a8d0" providerId="ADAL" clId="{7284DACE-15EB-4824-A50B-D084D165F12F}" dt="2026-10-13T21:17:28.984" v="6894" actId="1076"/>
          <ac:spMkLst>
            <pc:docMk/>
            <pc:sldMk cId="2769114886" sldId="4382"/>
            <ac:spMk id="3" creationId="{A2049E1F-1DDA-B4C7-F9B7-AE29B635464B}"/>
          </ac:spMkLst>
        </pc:spChg>
        <pc:picChg chg="add mod">
          <ac:chgData name="Johnson, Neil" userId="6cdce4e0-5a1e-49e3-8a22-2740ee15a8d0" providerId="ADAL" clId="{7284DACE-15EB-4824-A50B-D084D165F12F}" dt="2026-10-13T21:12:00.294" v="6843" actId="14100"/>
          <ac:picMkLst>
            <pc:docMk/>
            <pc:sldMk cId="2769114886" sldId="4382"/>
            <ac:picMk id="5" creationId="{B67B2C8E-8390-A146-D5DF-035199644E9E}"/>
          </ac:picMkLst>
        </pc:picChg>
        <pc:picChg chg="add mod">
          <ac:chgData name="Johnson, Neil" userId="6cdce4e0-5a1e-49e3-8a22-2740ee15a8d0" providerId="ADAL" clId="{7284DACE-15EB-4824-A50B-D084D165F12F}" dt="2026-10-13T21:14:22.405" v="6849" actId="1076"/>
          <ac:picMkLst>
            <pc:docMk/>
            <pc:sldMk cId="2769114886" sldId="4382"/>
            <ac:picMk id="7" creationId="{E7EF6ADE-E6F4-ACE2-061D-8F3C72F477BC}"/>
          </ac:picMkLst>
        </pc:picChg>
        <pc:picChg chg="add mod">
          <ac:chgData name="Johnson, Neil" userId="6cdce4e0-5a1e-49e3-8a22-2740ee15a8d0" providerId="ADAL" clId="{7284DACE-15EB-4824-A50B-D084D165F12F}" dt="2026-10-13T21:16:20.473" v="6856" actId="14100"/>
          <ac:picMkLst>
            <pc:docMk/>
            <pc:sldMk cId="2769114886" sldId="4382"/>
            <ac:picMk id="9" creationId="{6F8B8C1E-A633-E483-BB29-5326A63C4CC8}"/>
          </ac:picMkLst>
        </pc:picChg>
      </pc:sldChg>
      <pc:sldChg chg="delSp modSp add mod">
        <pc:chgData name="Johnson, Neil" userId="6cdce4e0-5a1e-49e3-8a22-2740ee15a8d0" providerId="ADAL" clId="{7284DACE-15EB-4824-A50B-D084D165F12F}" dt="2026-10-13T21:25:51.242" v="7018"/>
        <pc:sldMkLst>
          <pc:docMk/>
          <pc:sldMk cId="817913608" sldId="4383"/>
        </pc:sldMkLst>
        <pc:spChg chg="del mod">
          <ac:chgData name="Johnson, Neil" userId="6cdce4e0-5a1e-49e3-8a22-2740ee15a8d0" providerId="ADAL" clId="{7284DACE-15EB-4824-A50B-D084D165F12F}" dt="2026-10-13T21:25:51.242" v="7018"/>
          <ac:spMkLst>
            <pc:docMk/>
            <pc:sldMk cId="817913608" sldId="4383"/>
            <ac:spMk id="2" creationId="{47C9F938-43DF-0595-4F0A-9449EDEF3BEA}"/>
          </ac:spMkLst>
        </pc:spChg>
      </pc:sldChg>
      <pc:sldChg chg="addSp delSp modSp new mod">
        <pc:chgData name="Johnson, Neil" userId="6cdce4e0-5a1e-49e3-8a22-2740ee15a8d0" providerId="ADAL" clId="{7284DACE-15EB-4824-A50B-D084D165F12F}" dt="2026-10-13T22:21:42.048" v="7480" actId="20577"/>
        <pc:sldMkLst>
          <pc:docMk/>
          <pc:sldMk cId="1738565475" sldId="4384"/>
        </pc:sldMkLst>
        <pc:spChg chg="mod">
          <ac:chgData name="Johnson, Neil" userId="6cdce4e0-5a1e-49e3-8a22-2740ee15a8d0" providerId="ADAL" clId="{7284DACE-15EB-4824-A50B-D084D165F12F}" dt="2026-10-13T22:21:42.048" v="7480" actId="20577"/>
          <ac:spMkLst>
            <pc:docMk/>
            <pc:sldMk cId="1738565475" sldId="4384"/>
            <ac:spMk id="2" creationId="{84C05F3A-35FB-AE16-A211-9EB5C27EB5C8}"/>
          </ac:spMkLst>
        </pc:spChg>
        <pc:spChg chg="del">
          <ac:chgData name="Johnson, Neil" userId="6cdce4e0-5a1e-49e3-8a22-2740ee15a8d0" providerId="ADAL" clId="{7284DACE-15EB-4824-A50B-D084D165F12F}" dt="2026-10-13T22:13:25.277" v="7334" actId="478"/>
          <ac:spMkLst>
            <pc:docMk/>
            <pc:sldMk cId="1738565475" sldId="4384"/>
            <ac:spMk id="3" creationId="{2526F9A9-83D2-92C8-E797-3A0423BEF34E}"/>
          </ac:spMkLst>
        </pc:spChg>
        <pc:spChg chg="add mod">
          <ac:chgData name="Johnson, Neil" userId="6cdce4e0-5a1e-49e3-8a22-2740ee15a8d0" providerId="ADAL" clId="{7284DACE-15EB-4824-A50B-D084D165F12F}" dt="2026-10-13T22:19:10.750" v="7469" actId="20577"/>
          <ac:spMkLst>
            <pc:docMk/>
            <pc:sldMk cId="1738565475" sldId="4384"/>
            <ac:spMk id="6" creationId="{138898E4-5AB2-550D-5B2E-94DEC7F7F5AC}"/>
          </ac:spMkLst>
        </pc:spChg>
        <pc:picChg chg="add mod">
          <ac:chgData name="Johnson, Neil" userId="6cdce4e0-5a1e-49e3-8a22-2740ee15a8d0" providerId="ADAL" clId="{7284DACE-15EB-4824-A50B-D084D165F12F}" dt="2026-10-13T22:15:52.050" v="7340" actId="1076"/>
          <ac:picMkLst>
            <pc:docMk/>
            <pc:sldMk cId="1738565475" sldId="4384"/>
            <ac:picMk id="5" creationId="{B2121884-71B6-B65E-2561-3EC6D119B029}"/>
          </ac:picMkLst>
        </pc:picChg>
      </pc:sldChg>
      <pc:sldChg chg="addSp delSp modSp new mod">
        <pc:chgData name="Johnson, Neil" userId="6cdce4e0-5a1e-49e3-8a22-2740ee15a8d0" providerId="ADAL" clId="{7284DACE-15EB-4824-A50B-D084D165F12F}" dt="2026-10-14T01:27:18.626" v="8498" actId="20577"/>
        <pc:sldMkLst>
          <pc:docMk/>
          <pc:sldMk cId="3596114046" sldId="4385"/>
        </pc:sldMkLst>
        <pc:spChg chg="mod">
          <ac:chgData name="Johnson, Neil" userId="6cdce4e0-5a1e-49e3-8a22-2740ee15a8d0" providerId="ADAL" clId="{7284DACE-15EB-4824-A50B-D084D165F12F}" dt="2026-10-14T00:47:40.735" v="7848" actId="207"/>
          <ac:spMkLst>
            <pc:docMk/>
            <pc:sldMk cId="3596114046" sldId="4385"/>
            <ac:spMk id="2" creationId="{97507FF6-3032-2906-5A28-E2330E5E1A46}"/>
          </ac:spMkLst>
        </pc:spChg>
        <pc:spChg chg="del">
          <ac:chgData name="Johnson, Neil" userId="6cdce4e0-5a1e-49e3-8a22-2740ee15a8d0" providerId="ADAL" clId="{7284DACE-15EB-4824-A50B-D084D165F12F}" dt="2026-10-14T00:48:46.730" v="7849" actId="22"/>
          <ac:spMkLst>
            <pc:docMk/>
            <pc:sldMk cId="3596114046" sldId="4385"/>
            <ac:spMk id="3" creationId="{46426BD7-5BF2-CDFC-D95C-8C9CF3D5AAE2}"/>
          </ac:spMkLst>
        </pc:spChg>
        <pc:spChg chg="add del mod">
          <ac:chgData name="Johnson, Neil" userId="6cdce4e0-5a1e-49e3-8a22-2740ee15a8d0" providerId="ADAL" clId="{7284DACE-15EB-4824-A50B-D084D165F12F}" dt="2026-10-14T00:56:04.876" v="7863" actId="22"/>
          <ac:spMkLst>
            <pc:docMk/>
            <pc:sldMk cId="3596114046" sldId="4385"/>
            <ac:spMk id="11" creationId="{6C7F7212-C48B-1E19-C55F-F90E8ADC86BA}"/>
          </ac:spMkLst>
        </pc:spChg>
        <pc:spChg chg="add mod">
          <ac:chgData name="Johnson, Neil" userId="6cdce4e0-5a1e-49e3-8a22-2740ee15a8d0" providerId="ADAL" clId="{7284DACE-15EB-4824-A50B-D084D165F12F}" dt="2026-10-14T01:27:18.626" v="8498" actId="20577"/>
          <ac:spMkLst>
            <pc:docMk/>
            <pc:sldMk cId="3596114046" sldId="4385"/>
            <ac:spMk id="18" creationId="{F38860D4-CFFF-5705-328D-68F13F69A28C}"/>
          </ac:spMkLst>
        </pc:spChg>
        <pc:picChg chg="add del mod ord">
          <ac:chgData name="Johnson, Neil" userId="6cdce4e0-5a1e-49e3-8a22-2740ee15a8d0" providerId="ADAL" clId="{7284DACE-15EB-4824-A50B-D084D165F12F}" dt="2026-10-14T00:55:02.384" v="7862" actId="478"/>
          <ac:picMkLst>
            <pc:docMk/>
            <pc:sldMk cId="3596114046" sldId="4385"/>
            <ac:picMk id="5" creationId="{EE36BA52-9E7F-38A2-CE56-42EC4D8F60BD}"/>
          </ac:picMkLst>
        </pc:picChg>
        <pc:picChg chg="add mod">
          <ac:chgData name="Johnson, Neil" userId="6cdce4e0-5a1e-49e3-8a22-2740ee15a8d0" providerId="ADAL" clId="{7284DACE-15EB-4824-A50B-D084D165F12F}" dt="2026-10-14T00:57:25.233" v="7872" actId="14100"/>
          <ac:picMkLst>
            <pc:docMk/>
            <pc:sldMk cId="3596114046" sldId="4385"/>
            <ac:picMk id="7" creationId="{4A225F30-C16C-5DDF-6D2C-DF471BB1CB6D}"/>
          </ac:picMkLst>
        </pc:picChg>
        <pc:picChg chg="add mod">
          <ac:chgData name="Johnson, Neil" userId="6cdce4e0-5a1e-49e3-8a22-2740ee15a8d0" providerId="ADAL" clId="{7284DACE-15EB-4824-A50B-D084D165F12F}" dt="2026-10-14T00:57:31.641" v="7874" actId="1076"/>
          <ac:picMkLst>
            <pc:docMk/>
            <pc:sldMk cId="3596114046" sldId="4385"/>
            <ac:picMk id="9" creationId="{A871AFFF-7299-8D43-ADCC-C04316E71A0A}"/>
          </ac:picMkLst>
        </pc:picChg>
        <pc:picChg chg="add mod ord">
          <ac:chgData name="Johnson, Neil" userId="6cdce4e0-5a1e-49e3-8a22-2740ee15a8d0" providerId="ADAL" clId="{7284DACE-15EB-4824-A50B-D084D165F12F}" dt="2026-10-14T00:57:57.110" v="7879" actId="14100"/>
          <ac:picMkLst>
            <pc:docMk/>
            <pc:sldMk cId="3596114046" sldId="4385"/>
            <ac:picMk id="13" creationId="{8850AD85-DDE4-82C9-FC4A-331D01E55CB8}"/>
          </ac:picMkLst>
        </pc:picChg>
        <pc:picChg chg="add mod">
          <ac:chgData name="Johnson, Neil" userId="6cdce4e0-5a1e-49e3-8a22-2740ee15a8d0" providerId="ADAL" clId="{7284DACE-15EB-4824-A50B-D084D165F12F}" dt="2026-10-14T00:57:46.753" v="7876" actId="1076"/>
          <ac:picMkLst>
            <pc:docMk/>
            <pc:sldMk cId="3596114046" sldId="4385"/>
            <ac:picMk id="15" creationId="{9A45A6E6-303A-6909-CB64-D2751513F871}"/>
          </ac:picMkLst>
        </pc:picChg>
        <pc:picChg chg="add mod">
          <ac:chgData name="Johnson, Neil" userId="6cdce4e0-5a1e-49e3-8a22-2740ee15a8d0" providerId="ADAL" clId="{7284DACE-15EB-4824-A50B-D084D165F12F}" dt="2026-10-14T00:58:55.240" v="7882" actId="14100"/>
          <ac:picMkLst>
            <pc:docMk/>
            <pc:sldMk cId="3596114046" sldId="4385"/>
            <ac:picMk id="17" creationId="{7A73054F-F813-586A-A913-1C5ACC633ED1}"/>
          </ac:picMkLst>
        </pc:picChg>
      </pc:sldChg>
      <pc:sldChg chg="addSp delSp modSp new mod">
        <pc:chgData name="Johnson, Neil" userId="6cdce4e0-5a1e-49e3-8a22-2740ee15a8d0" providerId="ADAL" clId="{7284DACE-15EB-4824-A50B-D084D165F12F}" dt="2026-10-14T01:12:05.144" v="8494" actId="20577"/>
        <pc:sldMkLst>
          <pc:docMk/>
          <pc:sldMk cId="804515720" sldId="4386"/>
        </pc:sldMkLst>
        <pc:spChg chg="mod">
          <ac:chgData name="Johnson, Neil" userId="6cdce4e0-5a1e-49e3-8a22-2740ee15a8d0" providerId="ADAL" clId="{7284DACE-15EB-4824-A50B-D084D165F12F}" dt="2026-10-14T00:28:51.064" v="7632" actId="404"/>
          <ac:spMkLst>
            <pc:docMk/>
            <pc:sldMk cId="804515720" sldId="4386"/>
            <ac:spMk id="2" creationId="{0B09750A-B30A-894E-FB1B-7C416FE437BE}"/>
          </ac:spMkLst>
        </pc:spChg>
        <pc:spChg chg="mod">
          <ac:chgData name="Johnson, Neil" userId="6cdce4e0-5a1e-49e3-8a22-2740ee15a8d0" providerId="ADAL" clId="{7284DACE-15EB-4824-A50B-D084D165F12F}" dt="2026-10-14T01:12:05.144" v="8494" actId="20577"/>
          <ac:spMkLst>
            <pc:docMk/>
            <pc:sldMk cId="804515720" sldId="4386"/>
            <ac:spMk id="3" creationId="{2C58A751-2C16-768D-1D8E-96B7926BE4A3}"/>
          </ac:spMkLst>
        </pc:spChg>
        <pc:spChg chg="add mod">
          <ac:chgData name="Johnson, Neil" userId="6cdce4e0-5a1e-49e3-8a22-2740ee15a8d0" providerId="ADAL" clId="{7284DACE-15EB-4824-A50B-D084D165F12F}" dt="2026-10-14T00:43:09.602" v="7810" actId="1076"/>
          <ac:spMkLst>
            <pc:docMk/>
            <pc:sldMk cId="804515720" sldId="4386"/>
            <ac:spMk id="10" creationId="{C3837EA9-8CDF-2C03-A59D-EF4826285C8A}"/>
          </ac:spMkLst>
        </pc:spChg>
        <pc:spChg chg="add mod">
          <ac:chgData name="Johnson, Neil" userId="6cdce4e0-5a1e-49e3-8a22-2740ee15a8d0" providerId="ADAL" clId="{7284DACE-15EB-4824-A50B-D084D165F12F}" dt="2026-10-14T00:43:17.665" v="7812" actId="1076"/>
          <ac:spMkLst>
            <pc:docMk/>
            <pc:sldMk cId="804515720" sldId="4386"/>
            <ac:spMk id="12" creationId="{5F321233-3FD5-3D2A-B2BC-114EE8575BC2}"/>
          </ac:spMkLst>
        </pc:spChg>
        <pc:spChg chg="add mod">
          <ac:chgData name="Johnson, Neil" userId="6cdce4e0-5a1e-49e3-8a22-2740ee15a8d0" providerId="ADAL" clId="{7284DACE-15EB-4824-A50B-D084D165F12F}" dt="2026-10-14T00:43:26.005" v="7814" actId="1076"/>
          <ac:spMkLst>
            <pc:docMk/>
            <pc:sldMk cId="804515720" sldId="4386"/>
            <ac:spMk id="14" creationId="{2819BE57-F25F-B3B9-6FA5-EA2C9643CBE8}"/>
          </ac:spMkLst>
        </pc:spChg>
        <pc:picChg chg="add mod">
          <ac:chgData name="Johnson, Neil" userId="6cdce4e0-5a1e-49e3-8a22-2740ee15a8d0" providerId="ADAL" clId="{7284DACE-15EB-4824-A50B-D084D165F12F}" dt="2026-10-14T00:30:02.950" v="7639" actId="14100"/>
          <ac:picMkLst>
            <pc:docMk/>
            <pc:sldMk cId="804515720" sldId="4386"/>
            <ac:picMk id="5" creationId="{BACFF3CF-D760-E0DB-9539-2A08E6EE0028}"/>
          </ac:picMkLst>
        </pc:picChg>
        <pc:picChg chg="add mod">
          <ac:chgData name="Johnson, Neil" userId="6cdce4e0-5a1e-49e3-8a22-2740ee15a8d0" providerId="ADAL" clId="{7284DACE-15EB-4824-A50B-D084D165F12F}" dt="2026-10-14T00:30:07.520" v="7641" actId="1076"/>
          <ac:picMkLst>
            <pc:docMk/>
            <pc:sldMk cId="804515720" sldId="4386"/>
            <ac:picMk id="7" creationId="{C5C125E5-4C42-908E-2203-260D0CCD619F}"/>
          </ac:picMkLst>
        </pc:picChg>
        <pc:picChg chg="add mod">
          <ac:chgData name="Johnson, Neil" userId="6cdce4e0-5a1e-49e3-8a22-2740ee15a8d0" providerId="ADAL" clId="{7284DACE-15EB-4824-A50B-D084D165F12F}" dt="2026-10-14T00:39:18.553" v="7656" actId="1076"/>
          <ac:picMkLst>
            <pc:docMk/>
            <pc:sldMk cId="804515720" sldId="4386"/>
            <ac:picMk id="9" creationId="{53C3F5B6-57FB-0665-DDCA-4189A8D8D815}"/>
          </ac:picMkLst>
        </pc:picChg>
        <pc:picChg chg="add del">
          <ac:chgData name="Johnson, Neil" userId="6cdce4e0-5a1e-49e3-8a22-2740ee15a8d0" providerId="ADAL" clId="{7284DACE-15EB-4824-A50B-D084D165F12F}" dt="2026-10-14T00:39:05.582" v="7655" actId="478"/>
          <ac:picMkLst>
            <pc:docMk/>
            <pc:sldMk cId="804515720" sldId="4386"/>
            <ac:picMk id="1026" creationId="{E4D2B368-E91D-FD31-2688-21DA11BA294C}"/>
          </ac:picMkLst>
        </pc:picChg>
        <pc:picChg chg="add del mod">
          <ac:chgData name="Johnson, Neil" userId="6cdce4e0-5a1e-49e3-8a22-2740ee15a8d0" providerId="ADAL" clId="{7284DACE-15EB-4824-A50B-D084D165F12F}" dt="2026-10-14T00:38:51.058" v="7650" actId="478"/>
          <ac:picMkLst>
            <pc:docMk/>
            <pc:sldMk cId="804515720" sldId="4386"/>
            <ac:picMk id="1027" creationId="{BD736CB1-9DFB-DA2C-9FF9-BE7F7C66909F}"/>
          </ac:picMkLst>
        </pc:picChg>
      </pc:sldChg>
      <pc:sldChg chg="addSp delSp modSp new mod">
        <pc:chgData name="Johnson, Neil" userId="6cdce4e0-5a1e-49e3-8a22-2740ee15a8d0" providerId="ADAL" clId="{7284DACE-15EB-4824-A50B-D084D165F12F}" dt="2026-10-14T00:47:21.804" v="7847" actId="20577"/>
        <pc:sldMkLst>
          <pc:docMk/>
          <pc:sldMk cId="2465255673" sldId="4387"/>
        </pc:sldMkLst>
        <pc:spChg chg="mod">
          <ac:chgData name="Johnson, Neil" userId="6cdce4e0-5a1e-49e3-8a22-2740ee15a8d0" providerId="ADAL" clId="{7284DACE-15EB-4824-A50B-D084D165F12F}" dt="2026-10-14T00:47:21.804" v="7847" actId="20577"/>
          <ac:spMkLst>
            <pc:docMk/>
            <pc:sldMk cId="2465255673" sldId="4387"/>
            <ac:spMk id="2" creationId="{630A9818-43CE-40B7-D96B-48CF26EFE367}"/>
          </ac:spMkLst>
        </pc:spChg>
        <pc:spChg chg="del">
          <ac:chgData name="Johnson, Neil" userId="6cdce4e0-5a1e-49e3-8a22-2740ee15a8d0" providerId="ADAL" clId="{7284DACE-15EB-4824-A50B-D084D165F12F}" dt="2026-10-14T00:38:41.852" v="7649" actId="22"/>
          <ac:spMkLst>
            <pc:docMk/>
            <pc:sldMk cId="2465255673" sldId="4387"/>
            <ac:spMk id="3" creationId="{130882D9-DA64-8D26-0454-87B117260387}"/>
          </ac:spMkLst>
        </pc:spChg>
        <pc:picChg chg="add mod">
          <ac:chgData name="Johnson, Neil" userId="6cdce4e0-5a1e-49e3-8a22-2740ee15a8d0" providerId="ADAL" clId="{7284DACE-15EB-4824-A50B-D084D165F12F}" dt="2026-10-14T00:44:48.359" v="7821" actId="1076"/>
          <ac:picMkLst>
            <pc:docMk/>
            <pc:sldMk cId="2465255673" sldId="4387"/>
            <ac:picMk id="5" creationId="{453F501C-7CD5-B358-3517-F3DFB9A99DEF}"/>
          </ac:picMkLst>
        </pc:picChg>
        <pc:picChg chg="add mod">
          <ac:chgData name="Johnson, Neil" userId="6cdce4e0-5a1e-49e3-8a22-2740ee15a8d0" providerId="ADAL" clId="{7284DACE-15EB-4824-A50B-D084D165F12F}" dt="2026-10-14T00:46:14.758" v="7825" actId="1076"/>
          <ac:picMkLst>
            <pc:docMk/>
            <pc:sldMk cId="2465255673" sldId="4387"/>
            <ac:picMk id="2050" creationId="{F3D722EB-3249-FE6A-DC37-A36F5BB43E3D}"/>
          </ac:picMkLst>
        </pc:picChg>
      </pc:sldChg>
      <pc:sldChg chg="addSp modSp new mod">
        <pc:chgData name="Johnson, Neil" userId="6cdce4e0-5a1e-49e3-8a22-2740ee15a8d0" providerId="ADAL" clId="{7284DACE-15EB-4824-A50B-D084D165F12F}" dt="2026-10-14T01:09:38.438" v="8490" actId="20577"/>
        <pc:sldMkLst>
          <pc:docMk/>
          <pc:sldMk cId="1932014085" sldId="4388"/>
        </pc:sldMkLst>
        <pc:spChg chg="mod">
          <ac:chgData name="Johnson, Neil" userId="6cdce4e0-5a1e-49e3-8a22-2740ee15a8d0" providerId="ADAL" clId="{7284DACE-15EB-4824-A50B-D084D165F12F}" dt="2026-10-14T01:06:27.268" v="8224" actId="20577"/>
          <ac:spMkLst>
            <pc:docMk/>
            <pc:sldMk cId="1932014085" sldId="4388"/>
            <ac:spMk id="2" creationId="{65BBC9A7-1506-E4DC-46CB-5DE3B566D311}"/>
          </ac:spMkLst>
        </pc:spChg>
        <pc:spChg chg="mod">
          <ac:chgData name="Johnson, Neil" userId="6cdce4e0-5a1e-49e3-8a22-2740ee15a8d0" providerId="ADAL" clId="{7284DACE-15EB-4824-A50B-D084D165F12F}" dt="2026-10-14T01:09:38.438" v="8490" actId="20577"/>
          <ac:spMkLst>
            <pc:docMk/>
            <pc:sldMk cId="1932014085" sldId="4388"/>
            <ac:spMk id="3" creationId="{A276418C-ABDF-ABAB-04E4-3A7F6D154FC3}"/>
          </ac:spMkLst>
        </pc:spChg>
        <pc:spChg chg="add mod">
          <ac:chgData name="Johnson, Neil" userId="6cdce4e0-5a1e-49e3-8a22-2740ee15a8d0" providerId="ADAL" clId="{7284DACE-15EB-4824-A50B-D084D165F12F}" dt="2026-10-14T01:09:21.989" v="8488" actId="207"/>
          <ac:spMkLst>
            <pc:docMk/>
            <pc:sldMk cId="1932014085" sldId="4388"/>
            <ac:spMk id="4" creationId="{E12B0FAE-0230-CDBF-FD4C-C24C4B5F4B9C}"/>
          </ac:spMkLst>
        </pc:spChg>
      </pc:sldChg>
      <pc:sldMasterChg chg="delSldLayout">
        <pc:chgData name="Johnson, Neil" userId="6cdce4e0-5a1e-49e3-8a22-2740ee15a8d0" providerId="ADAL" clId="{7284DACE-15EB-4824-A50B-D084D165F12F}" dt="2026-10-13T20:58:17.363" v="6695" actId="47"/>
        <pc:sldMasterMkLst>
          <pc:docMk/>
          <pc:sldMasterMk cId="981193730" sldId="2147483698"/>
        </pc:sldMasterMkLst>
        <pc:sldLayoutChg chg="del">
          <pc:chgData name="Johnson, Neil" userId="6cdce4e0-5a1e-49e3-8a22-2740ee15a8d0" providerId="ADAL" clId="{7284DACE-15EB-4824-A50B-D084D165F12F}" dt="2026-10-13T20:58:17.363" v="6695" actId="47"/>
          <pc:sldLayoutMkLst>
            <pc:docMk/>
            <pc:sldMasterMk cId="981193730" sldId="2147483698"/>
            <pc:sldLayoutMk cId="3793562319" sldId="214748369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B3998-8689-45BC-AE4B-C8929C3D3CD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FD048-8EF3-4162-8C25-3F829EFB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10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45B26-43EE-D504-432F-0348049E9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946BBA-6C91-83F4-1842-A0EE4A030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CA607-C123-0A5D-DE84-8853945B8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5725E-36A6-E581-1A3C-B51CF9677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FD048-8EF3-4162-8C25-3F829EFB4F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09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FD048-8EF3-4162-8C25-3F829EFB4F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25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1FD048-8EF3-4162-8C25-3F829EFB4F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3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372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BD32-4827-4485-B517-14B2C903F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419" y="207034"/>
            <a:ext cx="11645660" cy="355408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CFC302-1F90-660E-920B-30E92D7D1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19" y="4192438"/>
            <a:ext cx="11645659" cy="198407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A0547-474F-ECCC-7741-604882F76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8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F5422-5A7C-57D6-CBEE-75CA02FC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D964E-6297-7DB7-3612-B39DE91DD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7A0D5-9BDA-3F2A-037E-7EDD1BC2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702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E15D-C186-E63F-AD35-93E7AB860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354" y="345058"/>
            <a:ext cx="8617789" cy="337292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FEEB9-AF12-F5DA-7F18-BFC70860C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4354" y="4157933"/>
            <a:ext cx="8423096" cy="193171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BE715-38A8-265E-E552-247F584F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0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60B3-E0E4-59DB-0E15-B9ADA0A9A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07886-DB17-9445-9692-528AD61B3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023" y="4123425"/>
            <a:ext cx="11930332" cy="2053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8B9A7-4322-C8B2-1CF9-2E75E1F5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14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AB7EC-D609-69B3-A258-3A13FFAF0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FA197-5A97-CD3F-0DED-0F77E43B0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908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51BB5-9966-4C7C-BDAE-26FC3E7D0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7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BD32-4827-4485-B517-14B2C903F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321" y="207034"/>
            <a:ext cx="10981425" cy="355408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CFC302-1F90-660E-920B-30E92D7D1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322" y="4192438"/>
            <a:ext cx="10981424" cy="198407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A0547-474F-ECCC-7741-604882F76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F5422-5A7C-57D6-CBEE-75CA02FC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D964E-6297-7DB7-3612-B39DE91DD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7A0D5-9BDA-3F2A-037E-7EDD1BC2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40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E15D-C186-E63F-AD35-93E7AB860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302" y="345058"/>
            <a:ext cx="10463841" cy="337292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FEEB9-AF12-F5DA-7F18-BFC70860C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8302" y="4157933"/>
            <a:ext cx="10269148" cy="1931718"/>
          </a:xfrm>
        </p:spPr>
        <p:txBody>
          <a:bodyPr/>
          <a:lstStyle>
            <a:lvl1pPr marL="0" indent="0">
              <a:buNone/>
              <a:defRPr sz="2400">
                <a:solidFill>
                  <a:srgbClr val="9A268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BE715-38A8-265E-E552-247F584F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8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60B3-E0E4-59DB-0E15-B9ADA0A9A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28" y="241541"/>
            <a:ext cx="10610491" cy="238089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07886-DB17-9445-9692-528AD61B3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729" y="2820839"/>
            <a:ext cx="10724072" cy="335612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8B9A7-4322-C8B2-1CF9-2E75E1F50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84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AB7EC-D609-69B3-A258-3A13FFAF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928" y="241540"/>
            <a:ext cx="10153291" cy="59953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FA197-5A97-CD3F-0DED-0F77E43B0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93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51BB5-9966-4C7C-BDAE-26FC3E7D0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B810-997F-4C2A-B514-18ADAF5A8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67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D766E-4ECD-D354-326B-0A279EC8EA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B87260-179D-CEFB-EF7C-F097ECF35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64FD3-03B1-89D2-EA9A-F908B4DD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fld id="{3641CB1F-78D1-424F-AF42-20ABABFAC8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65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C6B6F-E6D1-CD30-265C-FD81DC661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3570-5D61-4C31-59E5-941232339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354A1-3A0D-D4B4-4A58-D6CFAEA1F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9562" y="6492874"/>
            <a:ext cx="517585" cy="373751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3641CB1F-78D1-424F-AF42-20ABABFAC8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81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4B32-84A4-3E4A-492B-C4237D41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4288"/>
            <a:ext cx="10515600" cy="396195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8C6FA-6CAA-207F-4B17-E2ED60F61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9A268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1152F-6B55-24C9-315C-CA463B1A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CB1F-78D1-424F-AF42-20ABABFAC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35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16007-6730-9B05-0B77-C3C92A671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CC498-C0E2-41E1-9FD3-40BD36B56E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C82D3B-9D12-8AB6-5AC5-BB8CED3DF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D3114-53FD-35C6-BDA6-A7981350E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CB1F-78D1-424F-AF42-20ABABFAC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594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07641-2DC5-6C55-7231-D379C846C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95A2F-F7B4-BB23-0D80-36BD939D7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F4065-4B81-DC6E-9218-D23332B7A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6DBCE2-312A-2980-1D9E-B69C79F7DA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57ACD6-AE2F-BEE7-41AB-EBCAEC4CEB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135DA2-3AB6-6762-F81C-0874A745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CB1F-78D1-424F-AF42-20ABABFAC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45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8F0A1-FEC1-B8E3-F581-BAC461406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A736B6-F29B-69A0-CB64-E7357F8B5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CB1F-78D1-424F-AF42-20ABABFAC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51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43B9E-73F8-E92D-1DEC-88B9A578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CB1F-78D1-424F-AF42-20ABABFAC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56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F356C-7395-9CE8-479E-7B3910587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6DC64-9CA9-A76B-222A-B293EC771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EDDC7-2E77-3C9D-CA29-4ADBC419AA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C5F91-6720-110A-D4CF-A0F556B3E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CB1F-78D1-424F-AF42-20ABABFAC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62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32F54-325E-ED7F-ABB8-0E99CE088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78FF5D-DE7F-8AA9-4998-89642B0AA2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1E5AD-3EBE-0FFE-A724-95A6A14CC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245B7-1DCD-1513-2E1D-361F0844B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CB1F-78D1-424F-AF42-20ABABFAC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89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98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89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167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281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50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214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162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58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814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501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36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95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8E4A55-0D22-C69B-969A-B232CC80E8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98" y="0"/>
            <a:ext cx="122935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96B167-5A9A-61D1-20AE-8B54E61F93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3" y="38099"/>
            <a:ext cx="12275389" cy="682818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01E53D-2CC3-85C9-9CCC-753E8B5B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23" y="241540"/>
            <a:ext cx="11930332" cy="3545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Presentation 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A4632-BDF9-7322-2668-1DF48E92D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023" y="4114794"/>
            <a:ext cx="11930332" cy="1958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Presenter Name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Job Title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Organization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35EFD-07EF-1D58-589C-16E829DB9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435306"/>
            <a:ext cx="947468" cy="422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AE4B810-997F-4C2A-B514-18ADAF5A8F77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C9A937-6872-BA9C-12B3-70ED2121C8FF}"/>
              </a:ext>
            </a:extLst>
          </p:cNvPr>
          <p:cNvCxnSpPr>
            <a:cxnSpLocks/>
          </p:cNvCxnSpPr>
          <p:nvPr userDrawn="1"/>
        </p:nvCxnSpPr>
        <p:spPr>
          <a:xfrm>
            <a:off x="4784784" y="3950893"/>
            <a:ext cx="2636810" cy="0"/>
          </a:xfrm>
          <a:prstGeom prst="line">
            <a:avLst/>
          </a:prstGeom>
          <a:ln>
            <a:solidFill>
              <a:srgbClr val="FFCD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49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99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9A2688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79A88F-F68C-CCE6-77FA-7E23E68B07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38" y="38100"/>
            <a:ext cx="12269638" cy="68249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01E53D-2CC3-85C9-9CCC-753E8B5B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853" y="241540"/>
            <a:ext cx="9851366" cy="3545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Presentation 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A4632-BDF9-7322-2668-1DF48E92D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8853" y="4114794"/>
            <a:ext cx="9851366" cy="1958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Presenter Name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Job Title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Organization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35EFD-07EF-1D58-589C-16E829DB9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77637" y="6538822"/>
            <a:ext cx="370936" cy="319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AE4B810-997F-4C2A-B514-18ADAF5A8F77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99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rgbClr val="9A2688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2F02D4-0B70-2FA8-5E37-CECCA32CD9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1"/>
            <a:ext cx="12192000" cy="67818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593777-686E-D8AA-CFBB-8EE6C6083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62" y="365125"/>
            <a:ext cx="109742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AAA32-8E09-0EC8-F7C9-DCF79B7FA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9562" y="1825625"/>
            <a:ext cx="109742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B6476-5F28-DC4E-8FED-1A2D3287A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9562" y="6676845"/>
            <a:ext cx="560717" cy="1897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l"/>
            <a:fld id="{3641CB1F-78D1-424F-AF42-20ABABFAC81F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19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99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95638-01E2-2642-998C-393B68483D86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8EFB1-2C0B-A34E-BB5F-8F01B80068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5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topivharm.org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45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034B-8289-7103-C7E3-DBC7406DFD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PICC Tip Location:</a:t>
            </a:r>
            <a:br>
              <a:rPr lang="en-US" dirty="0"/>
            </a:br>
            <a:r>
              <a:rPr lang="en-US" dirty="0"/>
              <a:t>The Why Behind The Where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47D41-850E-461A-8FB1-60FDD3B357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Systems Thinking:  Minimizing PIV and CVC Injuries</a:t>
            </a:r>
          </a:p>
          <a:p>
            <a:r>
              <a:rPr lang="en-US" sz="3200" dirty="0"/>
              <a:t>Standardization With Respect for Complexity</a:t>
            </a:r>
          </a:p>
          <a:p>
            <a:r>
              <a:rPr lang="en-US" sz="3200" dirty="0"/>
              <a:t>Continual Iterative Monitoring and Training</a:t>
            </a:r>
          </a:p>
        </p:txBody>
      </p:sp>
    </p:spTree>
    <p:extLst>
      <p:ext uri="{BB962C8B-B14F-4D97-AF65-F5344CB8AC3E}">
        <p14:creationId xmlns:p14="http://schemas.microsoft.com/office/powerpoint/2010/main" val="2311325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412E-A8FD-D9F4-79F2-8EF255E8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5167"/>
            <a:ext cx="7516368" cy="1143000"/>
          </a:xfrm>
          <a:solidFill>
            <a:srgbClr val="035C8A"/>
          </a:solidFill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Neil Johnson MB.BS.  M. Med. FRANZCR 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Jamie Webb MSN, RNIV, Va-</a:t>
            </a:r>
            <a:r>
              <a:rPr lang="en-US" sz="3200" dirty="0" err="1">
                <a:solidFill>
                  <a:schemeClr val="bg1"/>
                </a:solidFill>
              </a:rPr>
              <a:t>Bc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0D70C273-9E9C-70F6-A0F3-DAA1A16D8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01800"/>
            <a:ext cx="104648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628650" indent="-1714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Disclosure of Relevant Financial Relationships</a:t>
            </a:r>
            <a:r>
              <a:rPr lang="en-US" altLang="en-US" sz="2800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​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1600" i="1" dirty="0">
              <a:solidFill>
                <a:srgbClr val="9A2688"/>
              </a:solidFill>
              <a:latin typeface="NeueHaasGroteskDisp Pro" panose="020B05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600" i="1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We have no financial relationships to disclose.</a:t>
            </a:r>
            <a:r>
              <a:rPr lang="en-US" altLang="en-US" sz="1600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​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​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Disclosure of Off-Label and/or investigative Uses</a:t>
            </a:r>
            <a:r>
              <a:rPr lang="en-US" altLang="en-US" sz="1600" b="1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​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​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600" i="1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We will not discuss off label use and/or investigational use </a:t>
            </a:r>
            <a:r>
              <a:rPr lang="en-US" altLang="en-US" sz="1600" i="1">
                <a:solidFill>
                  <a:srgbClr val="9A2688"/>
                </a:solidFill>
                <a:latin typeface="NeueHaasGroteskDisp Pro" panose="020B0504020202020204" pitchFamily="34" charset="0"/>
              </a:rPr>
              <a:t>in our </a:t>
            </a:r>
            <a:r>
              <a:rPr lang="en-US" altLang="en-US" sz="1600" i="1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presentation.</a:t>
            </a:r>
            <a:r>
              <a:rPr lang="en-US" altLang="en-US" sz="1600" dirty="0">
                <a:solidFill>
                  <a:srgbClr val="9A2688"/>
                </a:solidFill>
                <a:latin typeface="NeueHaasGroteskDisp Pro" panose="020B0504020202020204" pitchFamily="34" charset="0"/>
              </a:rPr>
              <a:t>​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77861D-64E7-A387-D711-96F29840A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29" y="3701199"/>
            <a:ext cx="1838554" cy="2641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000C10-C17E-76DC-F4B2-C314DFB18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6643" y="3721100"/>
            <a:ext cx="2275114" cy="2621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BD4E5A-ED0A-7E23-42F5-C9BA6C675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257" y="4109091"/>
            <a:ext cx="4290385" cy="198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5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710CC-0AFB-40B4-DB39-E609F540E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CCHMC:</a:t>
            </a:r>
            <a:br>
              <a:rPr lang="en-US" dirty="0"/>
            </a:br>
            <a:r>
              <a:rPr lang="en-US" dirty="0"/>
              <a:t>We Need to Label Vascular Device Hubs…</a:t>
            </a:r>
            <a:br>
              <a:rPr lang="en-US" dirty="0"/>
            </a:br>
            <a:r>
              <a:rPr lang="en-US" dirty="0">
                <a:solidFill>
                  <a:srgbClr val="035C8A"/>
                </a:solidFill>
              </a:rPr>
              <a:t>Device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TIP POSITION </a:t>
            </a:r>
            <a:r>
              <a:rPr lang="en-US" dirty="0"/>
              <a:t>is What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49E1F-1DDA-B4C7-F9B7-AE29B6354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3062" y="2436788"/>
            <a:ext cx="9055061" cy="57733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r>
              <a:rPr lang="en-US" sz="16000" dirty="0"/>
              <a:t>Where is the TIP?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B2C8E-8390-A146-D5DF-035199644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9" y="3429000"/>
            <a:ext cx="4085167" cy="3063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EF6ADE-E6F4-ACE2-061D-8F3C72F477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24" y="3428999"/>
            <a:ext cx="4085167" cy="3063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8B8C1E-A633-E483-BB29-5326A63C4C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93854" y="2483654"/>
            <a:ext cx="4324338" cy="324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14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C458A-28E0-AFD7-54B4-CD1640314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6A3EBD-5D45-B76B-DE07-0BA90A9A3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66" y="119248"/>
            <a:ext cx="10974238" cy="1325563"/>
          </a:xfrm>
        </p:spPr>
        <p:txBody>
          <a:bodyPr/>
          <a:lstStyle/>
          <a:p>
            <a:r>
              <a:rPr lang="en-US" dirty="0">
                <a:solidFill>
                  <a:srgbClr val="FFCD34"/>
                </a:solidFill>
              </a:rPr>
              <a:t>2009</a:t>
            </a:r>
            <a:r>
              <a:rPr lang="en-US" dirty="0"/>
              <a:t> …</a:t>
            </a:r>
            <a:r>
              <a:rPr lang="en-US" sz="2800" dirty="0"/>
              <a:t>Unacceptable Injuries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3590D1-5093-DC8B-3FD6-E7BD3624C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1807"/>
            <a:ext cx="10974238" cy="4351338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This Started our Vascular Safety Journey</a:t>
            </a:r>
          </a:p>
          <a:p>
            <a:pPr lvl="1"/>
            <a:r>
              <a:rPr lang="en-US" dirty="0"/>
              <a:t>Multiple serious PIV Injuries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78F9A0-9F6F-B280-B70B-718D1E9CC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681" y="719822"/>
            <a:ext cx="5799822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1FCA73-5077-D499-54FD-815D823397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457"/>
          <a:stretch/>
        </p:blipFill>
        <p:spPr>
          <a:xfrm>
            <a:off x="81990" y="2692865"/>
            <a:ext cx="5739618" cy="2416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5DEF60-4B9E-689A-5D9F-2E990C7760D2}"/>
              </a:ext>
            </a:extLst>
          </p:cNvPr>
          <p:cNvSpPr txBox="1"/>
          <p:nvPr/>
        </p:nvSpPr>
        <p:spPr>
          <a:xfrm>
            <a:off x="5866681" y="4430117"/>
            <a:ext cx="1698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Stopivharm.org</a:t>
            </a:r>
          </a:p>
          <a:p>
            <a:r>
              <a:rPr lang="en-US" dirty="0">
                <a:solidFill>
                  <a:srgbClr val="FFFF00"/>
                </a:solidFill>
              </a:rPr>
              <a:t>2010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C046D9-6B23-A75C-9298-8F0A52A183A6}"/>
              </a:ext>
            </a:extLst>
          </p:cNvPr>
          <p:cNvSpPr txBox="1"/>
          <p:nvPr/>
        </p:nvSpPr>
        <p:spPr>
          <a:xfrm>
            <a:off x="420590" y="5071160"/>
            <a:ext cx="3096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Nationally Ranked Pediatric Hospital (Not CCHMC)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D3203A-96D0-1324-E0E0-28841D2E5DE8}"/>
              </a:ext>
            </a:extLst>
          </p:cNvPr>
          <p:cNvSpPr txBox="1"/>
          <p:nvPr/>
        </p:nvSpPr>
        <p:spPr>
          <a:xfrm>
            <a:off x="3934437" y="5234730"/>
            <a:ext cx="1010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CCHMC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FF8632-8894-530F-AA2A-B0B62E407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779" y="5072403"/>
            <a:ext cx="2624077" cy="142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1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183D9A-1505-8E9E-8649-C936E1B0F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66" y="119248"/>
            <a:ext cx="10974238" cy="1325563"/>
          </a:xfrm>
        </p:spPr>
        <p:txBody>
          <a:bodyPr/>
          <a:lstStyle/>
          <a:p>
            <a:r>
              <a:rPr lang="en-US" dirty="0">
                <a:solidFill>
                  <a:srgbClr val="FFCD34"/>
                </a:solidFill>
              </a:rPr>
              <a:t>2009</a:t>
            </a:r>
            <a:r>
              <a:rPr lang="en-US" dirty="0"/>
              <a:t> …</a:t>
            </a:r>
            <a:r>
              <a:rPr lang="en-US" sz="2800" dirty="0"/>
              <a:t>Unacceptable Injuries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425B31-B397-91C9-411D-E0B854910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31807"/>
            <a:ext cx="10974238" cy="4351338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This Started our Vascular Safety Journey</a:t>
            </a:r>
          </a:p>
          <a:p>
            <a:pPr lvl="1"/>
            <a:r>
              <a:rPr lang="en-US" dirty="0"/>
              <a:t>Multiple serious PIV Injuries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67BEE4-A8B9-64FA-BCD2-881BCCA2D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681" y="719822"/>
            <a:ext cx="5799822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DAFA85-6DB9-F582-C4AA-971C30FB91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457"/>
          <a:stretch/>
        </p:blipFill>
        <p:spPr>
          <a:xfrm>
            <a:off x="81990" y="2692865"/>
            <a:ext cx="5739618" cy="24160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5EC88D-21D6-8751-5011-DF422237C41F}"/>
              </a:ext>
            </a:extLst>
          </p:cNvPr>
          <p:cNvSpPr txBox="1"/>
          <p:nvPr/>
        </p:nvSpPr>
        <p:spPr>
          <a:xfrm>
            <a:off x="5866681" y="4430117"/>
            <a:ext cx="1698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Stopivharm.org</a:t>
            </a:r>
          </a:p>
          <a:p>
            <a:r>
              <a:rPr lang="en-US" dirty="0">
                <a:solidFill>
                  <a:srgbClr val="FFFF00"/>
                </a:solidFill>
              </a:rPr>
              <a:t>2010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52FF6A-7F86-BA9A-813E-275A2F15C0DF}"/>
              </a:ext>
            </a:extLst>
          </p:cNvPr>
          <p:cNvSpPr txBox="1"/>
          <p:nvPr/>
        </p:nvSpPr>
        <p:spPr>
          <a:xfrm>
            <a:off x="420590" y="5071160"/>
            <a:ext cx="3096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Nationally Ranked Pediatric Hospital (Not CCHMC)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B7CC7B-E151-3890-84ED-C2DB1E7A019D}"/>
              </a:ext>
            </a:extLst>
          </p:cNvPr>
          <p:cNvSpPr txBox="1"/>
          <p:nvPr/>
        </p:nvSpPr>
        <p:spPr>
          <a:xfrm>
            <a:off x="3934437" y="5234730"/>
            <a:ext cx="1010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CCHMC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0CB9B7-8099-753B-CB54-AFBC462CC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779" y="5072403"/>
            <a:ext cx="2624077" cy="14204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8AFA6C-6C30-C0EB-B8B6-F1CA371C06F3}"/>
              </a:ext>
            </a:extLst>
          </p:cNvPr>
          <p:cNvSpPr txBox="1"/>
          <p:nvPr/>
        </p:nvSpPr>
        <p:spPr>
          <a:xfrm>
            <a:off x="260059" y="5662255"/>
            <a:ext cx="5033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2026 – CCHMC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Zero Skin Loss PIV Injuries – 5 years</a:t>
            </a:r>
          </a:p>
        </p:txBody>
      </p:sp>
    </p:spTree>
    <p:extLst>
      <p:ext uri="{BB962C8B-B14F-4D97-AF65-F5344CB8AC3E}">
        <p14:creationId xmlns:p14="http://schemas.microsoft.com/office/powerpoint/2010/main" val="4189417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37F81-EF5F-9AEB-096A-A228CC61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D34"/>
                </a:solidFill>
              </a:rPr>
              <a:t>2009</a:t>
            </a:r>
            <a:r>
              <a:rPr lang="en-US" dirty="0"/>
              <a:t>  … In the Beginning…….  </a:t>
            </a:r>
            <a:br>
              <a:rPr lang="en-US" dirty="0"/>
            </a:br>
            <a:r>
              <a:rPr lang="en-US" dirty="0"/>
              <a:t>CCHMC: PIV / PICC Safety / Improvement 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2B3133-2483-C953-35B0-959863137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355" y="1590019"/>
            <a:ext cx="8865739" cy="496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7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4ADAE-C572-DEC9-CDB4-5383149CB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INS PIV Grading Scale: CCHMC 2010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93AE15-D519-D3C4-CCA1-48F3817A3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2692" y="1253331"/>
            <a:ext cx="9405744" cy="523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65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807EE-5938-25C5-1921-87B3D25ED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Safety Improvement “Problem”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AD9A94-B426-C0AF-8DA5-C15EAEEAA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789" y="1523784"/>
            <a:ext cx="7290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53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22A0F5-8E17-2A5B-05C1-926B09FE2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52" y="0"/>
            <a:ext cx="8551714" cy="658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4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A3571-E104-A96D-8AB7-1661278EC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So……We….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99D4D-8CDD-536C-B691-44DC78E4D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562" y="1399497"/>
            <a:ext cx="10974238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Abandoned the INS “Grading System”</a:t>
            </a:r>
          </a:p>
          <a:p>
            <a:r>
              <a:rPr lang="en-US" dirty="0">
                <a:solidFill>
                  <a:srgbClr val="0070C0"/>
                </a:solidFill>
              </a:rPr>
              <a:t>Started with Blank Sheet Redesign</a:t>
            </a:r>
          </a:p>
          <a:p>
            <a:r>
              <a:rPr lang="en-US" dirty="0">
                <a:solidFill>
                  <a:srgbClr val="0070C0"/>
                </a:solidFill>
              </a:rPr>
              <a:t>Separated the Two Major PIV Injury Components</a:t>
            </a:r>
          </a:p>
          <a:p>
            <a:pPr lvl="1"/>
            <a:r>
              <a:rPr lang="en-US" b="1" dirty="0">
                <a:solidFill>
                  <a:srgbClr val="FFCD34"/>
                </a:solidFill>
              </a:rPr>
              <a:t>VOLUME</a:t>
            </a:r>
          </a:p>
          <a:p>
            <a:pPr lvl="1"/>
            <a:r>
              <a:rPr lang="en-US" b="1" dirty="0">
                <a:solidFill>
                  <a:srgbClr val="FFCD34"/>
                </a:solidFill>
              </a:rPr>
              <a:t>“</a:t>
            </a:r>
            <a:r>
              <a:rPr lang="en-US" b="1" dirty="0">
                <a:solidFill>
                  <a:srgbClr val="FF0000"/>
                </a:solidFill>
              </a:rPr>
              <a:t>BAD</a:t>
            </a:r>
            <a:r>
              <a:rPr lang="en-US" b="1" dirty="0">
                <a:solidFill>
                  <a:srgbClr val="FFCD34"/>
                </a:solidFill>
              </a:rPr>
              <a:t>” Drugs </a:t>
            </a:r>
            <a:r>
              <a:rPr lang="en-US" b="1" dirty="0">
                <a:solidFill>
                  <a:srgbClr val="0070C0"/>
                </a:solidFill>
              </a:rPr>
              <a:t>and </a:t>
            </a:r>
            <a:r>
              <a:rPr lang="en-US" b="1" dirty="0" err="1">
                <a:solidFill>
                  <a:srgbClr val="0070C0"/>
                </a:solidFill>
              </a:rPr>
              <a:t>Infusates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Developed an Evidence Based “Bad Drug” List (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>
                <a:solidFill>
                  <a:srgbClr val="FFC000"/>
                </a:solidFill>
              </a:rPr>
              <a:t>Y</a:t>
            </a:r>
            <a:r>
              <a:rPr lang="en-US" dirty="0">
                <a:solidFill>
                  <a:srgbClr val="00B050"/>
                </a:solidFill>
              </a:rPr>
              <a:t>G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r>
              <a:rPr lang="en-US" dirty="0">
                <a:solidFill>
                  <a:srgbClr val="0070C0"/>
                </a:solidFill>
              </a:rPr>
              <a:t>Removed Descriptive Terms</a:t>
            </a:r>
          </a:p>
          <a:p>
            <a:r>
              <a:rPr lang="en-US" dirty="0">
                <a:solidFill>
                  <a:srgbClr val="0070C0"/>
                </a:solidFill>
              </a:rPr>
              <a:t>Created a NUMERIC Assessment of Extravasation Volume (%)</a:t>
            </a:r>
          </a:p>
          <a:p>
            <a:r>
              <a:rPr lang="en-US" dirty="0">
                <a:solidFill>
                  <a:srgbClr val="0070C0"/>
                </a:solidFill>
              </a:rPr>
              <a:t>SIMPLIFIED the TERMINOLOGY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“Vesicant” Replaced with (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>
                <a:solidFill>
                  <a:srgbClr val="FFC000"/>
                </a:solidFill>
              </a:rPr>
              <a:t>Y</a:t>
            </a:r>
            <a:r>
              <a:rPr lang="en-US" dirty="0">
                <a:solidFill>
                  <a:srgbClr val="00B050"/>
                </a:solidFill>
              </a:rPr>
              <a:t>G</a:t>
            </a:r>
            <a:r>
              <a:rPr lang="en-US" dirty="0">
                <a:solidFill>
                  <a:srgbClr val="0070C0"/>
                </a:solidFill>
              </a:rPr>
              <a:t>)Terminology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Abandoned “Infiltrate” Vs “Extravasation”  Replaced with ONLY “Extravasation”</a:t>
            </a:r>
          </a:p>
          <a:p>
            <a:r>
              <a:rPr lang="en-US" dirty="0">
                <a:solidFill>
                  <a:srgbClr val="0070C0"/>
                </a:solidFill>
              </a:rPr>
              <a:t>Educated and Spread Institution-Wide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FA395-C2A4-8505-EB22-D822BC284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449" y="251734"/>
            <a:ext cx="2631989" cy="43513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4EAB1E-6ACB-0764-B58D-2EDA0BF94C49}"/>
              </a:ext>
            </a:extLst>
          </p:cNvPr>
          <p:cNvSpPr txBox="1"/>
          <p:nvPr/>
        </p:nvSpPr>
        <p:spPr>
          <a:xfrm>
            <a:off x="687897" y="5981351"/>
            <a:ext cx="8375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EXTRA</a:t>
            </a:r>
            <a:r>
              <a:rPr lang="en-US" dirty="0"/>
              <a:t> = “Out Of”       </a:t>
            </a:r>
            <a:r>
              <a:rPr lang="en-US" dirty="0">
                <a:solidFill>
                  <a:srgbClr val="92D050"/>
                </a:solidFill>
              </a:rPr>
              <a:t>VASA</a:t>
            </a:r>
            <a:r>
              <a:rPr lang="en-US" dirty="0"/>
              <a:t> = “Vessel”     …… </a:t>
            </a:r>
            <a:r>
              <a:rPr lang="en-US" dirty="0" err="1">
                <a:solidFill>
                  <a:srgbClr val="92D050"/>
                </a:solidFill>
              </a:rPr>
              <a:t>ExtraVasation</a:t>
            </a:r>
            <a:r>
              <a:rPr lang="en-US" dirty="0">
                <a:solidFill>
                  <a:srgbClr val="92D050"/>
                </a:solidFill>
              </a:rPr>
              <a:t> = Stuff Outside the Vessel</a:t>
            </a:r>
          </a:p>
        </p:txBody>
      </p:sp>
    </p:spTree>
    <p:extLst>
      <p:ext uri="{BB962C8B-B14F-4D97-AF65-F5344CB8AC3E}">
        <p14:creationId xmlns:p14="http://schemas.microsoft.com/office/powerpoint/2010/main" val="3750304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05F46-9DB8-3B72-E106-4977617DD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443" y="147011"/>
            <a:ext cx="10974238" cy="1325563"/>
          </a:xfrm>
        </p:spPr>
        <p:txBody>
          <a:bodyPr/>
          <a:lstStyle/>
          <a:p>
            <a:r>
              <a:rPr lang="en-US" sz="3600" dirty="0"/>
              <a:t>The Cincinnati “Bad Drug” List                 The INS List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9426268-38F2-C775-3DE1-85A814FCF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562" y="1358283"/>
            <a:ext cx="5820691" cy="317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F03282-C9B3-A14C-0A70-676584914E17}"/>
              </a:ext>
            </a:extLst>
          </p:cNvPr>
          <p:cNvSpPr txBox="1"/>
          <p:nvPr/>
        </p:nvSpPr>
        <p:spPr>
          <a:xfrm>
            <a:off x="294294" y="4573134"/>
            <a:ext cx="5625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Measured pH and Osmolarity of COMMON DILUTIONS</a:t>
            </a:r>
          </a:p>
          <a:p>
            <a:pPr algn="ctr"/>
            <a:r>
              <a:rPr lang="en-US" dirty="0">
                <a:solidFill>
                  <a:srgbClr val="92D050"/>
                </a:solidFill>
              </a:rPr>
              <a:t>Published 2013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23940-CFFB-6D73-2004-8BBA4033B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973" y="1358283"/>
            <a:ext cx="4688120" cy="35435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0FF82B-9EB9-F977-3312-D8413A4C3790}"/>
              </a:ext>
            </a:extLst>
          </p:cNvPr>
          <p:cNvSpPr txBox="1"/>
          <p:nvPr/>
        </p:nvSpPr>
        <p:spPr>
          <a:xfrm>
            <a:off x="8331356" y="4942466"/>
            <a:ext cx="171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Published 2017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56FDE4-3541-7C21-02AC-F7EAE28F67D6}"/>
              </a:ext>
            </a:extLst>
          </p:cNvPr>
          <p:cNvCxnSpPr>
            <a:cxnSpLocks/>
          </p:cNvCxnSpPr>
          <p:nvPr/>
        </p:nvCxnSpPr>
        <p:spPr>
          <a:xfrm>
            <a:off x="6623108" y="440421"/>
            <a:ext cx="0" cy="57506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6ABB3F4-4C5D-A514-9C8B-FB87D5E1B73F}"/>
              </a:ext>
            </a:extLst>
          </p:cNvPr>
          <p:cNvSpPr txBox="1"/>
          <p:nvPr/>
        </p:nvSpPr>
        <p:spPr>
          <a:xfrm>
            <a:off x="333443" y="5169185"/>
            <a:ext cx="52011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 Drugs:</a:t>
            </a:r>
          </a:p>
          <a:p>
            <a:r>
              <a:rPr lang="en-US" dirty="0"/>
              <a:t>	- pH &gt;9 or &lt;5    (In Common Dilutions)</a:t>
            </a:r>
          </a:p>
          <a:p>
            <a:r>
              <a:rPr lang="en-US" dirty="0"/>
              <a:t>	- Vasoactive Drugs</a:t>
            </a:r>
          </a:p>
          <a:p>
            <a:r>
              <a:rPr lang="en-US" dirty="0"/>
              <a:t>	- Osmolarity &gt; 950 </a:t>
            </a:r>
            <a:r>
              <a:rPr lang="en-US" dirty="0" err="1"/>
              <a:t>mOsm</a:t>
            </a:r>
            <a:endParaRPr lang="en-US" dirty="0"/>
          </a:p>
          <a:p>
            <a:r>
              <a:rPr lang="en-US" dirty="0"/>
              <a:t>	- Strong Literature Evidence</a:t>
            </a:r>
          </a:p>
        </p:txBody>
      </p:sp>
    </p:spTree>
    <p:extLst>
      <p:ext uri="{BB962C8B-B14F-4D97-AF65-F5344CB8AC3E}">
        <p14:creationId xmlns:p14="http://schemas.microsoft.com/office/powerpoint/2010/main" val="3109365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8D8C2-30E9-681D-6D3E-1242C7462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Bad Drugs “Bad”? …</a:t>
            </a:r>
            <a:r>
              <a:rPr lang="en-US" sz="3600" dirty="0"/>
              <a:t>It’s the Endothelium</a:t>
            </a:r>
            <a:endParaRPr lang="en-US" dirty="0"/>
          </a:p>
        </p:txBody>
      </p:sp>
      <p:sp>
        <p:nvSpPr>
          <p:cNvPr id="4" name="Venous Anatomy">
            <a:extLst>
              <a:ext uri="{FF2B5EF4-FFF2-40B4-BE49-F238E27FC236}">
                <a16:creationId xmlns:a16="http://schemas.microsoft.com/office/drawing/2014/main" id="{6578EF04-7892-1C50-936A-0B6C46395234}"/>
              </a:ext>
            </a:extLst>
          </p:cNvPr>
          <p:cNvSpPr txBox="1">
            <a:spLocks/>
          </p:cNvSpPr>
          <p:nvPr/>
        </p:nvSpPr>
        <p:spPr>
          <a:xfrm>
            <a:off x="1317824" y="1764935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A452A"/>
                </a:solidFill>
                <a:latin typeface="Acumin Pro"/>
                <a:ea typeface="Acumin Pro"/>
                <a:cs typeface="Acumin Pro"/>
                <a:sym typeface="Acumin Pro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Venous Anatomy</a:t>
            </a:r>
          </a:p>
        </p:txBody>
      </p:sp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D1026E9D-40BE-479A-750C-F05DC6B44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224" y="2679335"/>
            <a:ext cx="4140200" cy="301625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https://www.slideshare.net/slideshow/histology-of-blood-vessels/187047892">
            <a:extLst>
              <a:ext uri="{FF2B5EF4-FFF2-40B4-BE49-F238E27FC236}">
                <a16:creationId xmlns:a16="http://schemas.microsoft.com/office/drawing/2014/main" id="{4EFB4F05-5221-C684-8FE1-29E6B1AA575A}"/>
              </a:ext>
            </a:extLst>
          </p:cNvPr>
          <p:cNvSpPr txBox="1"/>
          <p:nvPr/>
        </p:nvSpPr>
        <p:spPr>
          <a:xfrm>
            <a:off x="1363543" y="5819410"/>
            <a:ext cx="4480562" cy="228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https://www.slideshare.net/slideshow/histology-of-blood-vessels/187047892</a:t>
            </a:r>
          </a:p>
        </p:txBody>
      </p:sp>
      <p:sp>
        <p:nvSpPr>
          <p:cNvPr id="8" name="Courtesy Dr Sara Szabo, Cincinnati Children's Hospital 7/2024">
            <a:extLst>
              <a:ext uri="{FF2B5EF4-FFF2-40B4-BE49-F238E27FC236}">
                <a16:creationId xmlns:a16="http://schemas.microsoft.com/office/drawing/2014/main" id="{2E4C3D46-B3D2-E048-68BF-FC518FF2C24F}"/>
              </a:ext>
            </a:extLst>
          </p:cNvPr>
          <p:cNvSpPr txBox="1"/>
          <p:nvPr/>
        </p:nvSpPr>
        <p:spPr>
          <a:xfrm>
            <a:off x="6167319" y="5797185"/>
            <a:ext cx="3563353" cy="225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/>
            </a:lvl1pPr>
          </a:lstStyle>
          <a:p>
            <a:r>
              <a:t>Courtesy Dr Sara Szabo, Cincinnati Children's Hospital 7/2024</a:t>
            </a:r>
          </a:p>
        </p:txBody>
      </p:sp>
      <p:sp>
        <p:nvSpPr>
          <p:cNvPr id="13" name="“Endothelium”">
            <a:extLst>
              <a:ext uri="{FF2B5EF4-FFF2-40B4-BE49-F238E27FC236}">
                <a16:creationId xmlns:a16="http://schemas.microsoft.com/office/drawing/2014/main" id="{1DA5E294-D0F2-1056-0451-21F8499C412D}"/>
              </a:ext>
            </a:extLst>
          </p:cNvPr>
          <p:cNvSpPr txBox="1"/>
          <p:nvPr/>
        </p:nvSpPr>
        <p:spPr>
          <a:xfrm>
            <a:off x="2735144" y="2907935"/>
            <a:ext cx="1485898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t>“Endothelium”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92B0C9E-462F-657F-E24C-E26C62C51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706" y="1329981"/>
            <a:ext cx="2939007" cy="869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ACC4200-DBA7-023C-27ED-827FAD071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824" y="1279408"/>
            <a:ext cx="3307012" cy="38169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D0F062F-B4AC-D2AC-9CD5-83627281AA82}"/>
              </a:ext>
            </a:extLst>
          </p:cNvPr>
          <p:cNvSpPr txBox="1"/>
          <p:nvPr/>
        </p:nvSpPr>
        <p:spPr>
          <a:xfrm>
            <a:off x="9186837" y="3947020"/>
            <a:ext cx="2777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what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Drugs Do</a:t>
            </a:r>
          </a:p>
          <a:p>
            <a:r>
              <a:rPr lang="en-US" dirty="0"/>
              <a:t>To Endothelium</a:t>
            </a:r>
          </a:p>
        </p:txBody>
      </p:sp>
    </p:spTree>
    <p:extLst>
      <p:ext uri="{BB962C8B-B14F-4D97-AF65-F5344CB8AC3E}">
        <p14:creationId xmlns:p14="http://schemas.microsoft.com/office/powerpoint/2010/main" val="3085859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50A2-CCA8-ADC5-9C29-522AC5ED7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Flow:</a:t>
            </a:r>
            <a:br>
              <a:rPr lang="en-US" dirty="0"/>
            </a:br>
            <a:r>
              <a:rPr lang="en-US" dirty="0"/>
              <a:t> Dilutes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Drugs and Protects Endothelium</a:t>
            </a:r>
          </a:p>
        </p:txBody>
      </p:sp>
      <p:pic>
        <p:nvPicPr>
          <p:cNvPr id="4" name="Content Placeholder 3" descr="X-ray of a person's chest&#10;&#10;Description automatically generated">
            <a:extLst>
              <a:ext uri="{FF2B5EF4-FFF2-40B4-BE49-F238E27FC236}">
                <a16:creationId xmlns:a16="http://schemas.microsoft.com/office/drawing/2014/main" id="{372BD88B-13E1-AA9C-4F70-C27B8B18F2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6491" y="1798731"/>
            <a:ext cx="7735712" cy="435133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467CC2-12AC-DABC-AD1B-993D934F9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37" y="1868113"/>
            <a:ext cx="2701134" cy="419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0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06290-8506-27A1-5595-1D38D48DF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So….  We Created a 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>
                <a:solidFill>
                  <a:srgbClr val="FFC000"/>
                </a:solidFill>
              </a:rPr>
              <a:t>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G</a:t>
            </a:r>
            <a:r>
              <a:rPr lang="en-US" dirty="0"/>
              <a:t> …VEIN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893C2-7870-7145-1156-421A2D221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on…. 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VENOUS FLOW</a:t>
            </a:r>
          </a:p>
          <a:p>
            <a:r>
              <a:rPr lang="en-US" dirty="0"/>
              <a:t>Because High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FLOW</a:t>
            </a:r>
            <a:r>
              <a:rPr lang="en-US" dirty="0"/>
              <a:t> …</a:t>
            </a:r>
          </a:p>
          <a:p>
            <a:pPr lvl="1"/>
            <a:r>
              <a:rPr lang="en-US" dirty="0"/>
              <a:t>Rapidly Dilutes BAD Drugs</a:t>
            </a:r>
          </a:p>
          <a:p>
            <a:pPr lvl="1"/>
            <a:r>
              <a:rPr lang="en-US" dirty="0"/>
              <a:t>Reduces Injury to the Endothelium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 Drugs </a:t>
            </a:r>
            <a:r>
              <a:rPr lang="en-US" dirty="0">
                <a:sym typeface="Wingdings" panose="05000000000000000000" pitchFamily="2" charset="2"/>
              </a:rPr>
              <a:t>  Vascular Device Tip in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RED Vein</a:t>
            </a:r>
          </a:p>
          <a:p>
            <a:r>
              <a:rPr lang="en-US" dirty="0">
                <a:solidFill>
                  <a:srgbClr val="FFC000"/>
                </a:solidFill>
                <a:sym typeface="Wingdings" panose="05000000000000000000" pitchFamily="2" charset="2"/>
              </a:rPr>
              <a:t>Yellow</a:t>
            </a:r>
            <a:r>
              <a:rPr lang="en-US" dirty="0">
                <a:sym typeface="Wingdings" panose="05000000000000000000" pitchFamily="2" charset="2"/>
              </a:rPr>
              <a:t> Drugs  Vascular Device Tip in </a:t>
            </a:r>
            <a:r>
              <a:rPr lang="en-US" dirty="0">
                <a:solidFill>
                  <a:srgbClr val="FFC000"/>
                </a:solidFill>
                <a:sym typeface="Wingdings" panose="05000000000000000000" pitchFamily="2" charset="2"/>
              </a:rPr>
              <a:t>Yellow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sz="1800" dirty="0">
                <a:solidFill>
                  <a:srgbClr val="FF0000"/>
                </a:solidFill>
                <a:sym typeface="Wingdings" panose="05000000000000000000" pitchFamily="2" charset="2"/>
              </a:rPr>
              <a:t>(or Red) </a:t>
            </a:r>
            <a:r>
              <a:rPr lang="en-US" dirty="0">
                <a:sym typeface="Wingdings" panose="05000000000000000000" pitchFamily="2" charset="2"/>
              </a:rPr>
              <a:t>Vein</a:t>
            </a:r>
            <a:endParaRPr lang="en-US" sz="4000" dirty="0"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Green</a:t>
            </a:r>
            <a:r>
              <a:rPr lang="en-US" dirty="0">
                <a:sym typeface="Wingdings" panose="05000000000000000000" pitchFamily="2" charset="2"/>
              </a:rPr>
              <a:t> Drugs  Vascular Device in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Green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sz="1800" dirty="0">
                <a:sym typeface="Wingdings" panose="05000000000000000000" pitchFamily="2" charset="2"/>
              </a:rPr>
              <a:t>(or </a:t>
            </a:r>
            <a:r>
              <a:rPr lang="en-US" sz="1800" dirty="0">
                <a:solidFill>
                  <a:srgbClr val="FF0000"/>
                </a:solidFill>
                <a:sym typeface="Wingdings" panose="05000000000000000000" pitchFamily="2" charset="2"/>
              </a:rPr>
              <a:t>Red</a:t>
            </a:r>
            <a:r>
              <a:rPr lang="en-US" sz="1800" dirty="0">
                <a:sym typeface="Wingdings" panose="05000000000000000000" pitchFamily="2" charset="2"/>
              </a:rPr>
              <a:t>/ </a:t>
            </a:r>
            <a:r>
              <a:rPr lang="en-US" sz="1800" dirty="0">
                <a:solidFill>
                  <a:srgbClr val="FFC000"/>
                </a:solidFill>
                <a:sym typeface="Wingdings" panose="05000000000000000000" pitchFamily="2" charset="2"/>
              </a:rPr>
              <a:t>Yellow</a:t>
            </a:r>
            <a:r>
              <a:rPr lang="en-US" sz="1800" dirty="0">
                <a:sym typeface="Wingdings" panose="05000000000000000000" pitchFamily="2" charset="2"/>
              </a:rPr>
              <a:t>) </a:t>
            </a:r>
            <a:r>
              <a:rPr lang="en-US" dirty="0">
                <a:sym typeface="Wingdings" panose="05000000000000000000" pitchFamily="2" charset="2"/>
              </a:rPr>
              <a:t>Vein</a:t>
            </a:r>
          </a:p>
          <a:p>
            <a:pPr marL="1371600" lvl="3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There ARE Exceptions….</a:t>
            </a:r>
            <a:endParaRPr lang="en-US" sz="16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0008D2-F369-DA5E-DBA2-54348C916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950" y="1296461"/>
            <a:ext cx="2885063" cy="44793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870155-A09A-A322-AEF2-22049E34E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15" y="5989191"/>
            <a:ext cx="3559727" cy="4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53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05F3A-35FB-AE16-A211-9EB5C27E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If You Don’t Give </a:t>
            </a:r>
            <a:r>
              <a:rPr lang="en-US" sz="3200" dirty="0">
                <a:solidFill>
                  <a:srgbClr val="FF0000"/>
                </a:solidFill>
              </a:rPr>
              <a:t>Red</a:t>
            </a:r>
            <a:r>
              <a:rPr lang="en-US" sz="3200" dirty="0"/>
              <a:t> Drugs into a </a:t>
            </a:r>
            <a:r>
              <a:rPr lang="en-US" sz="3200" dirty="0">
                <a:solidFill>
                  <a:srgbClr val="00B050"/>
                </a:solidFill>
              </a:rPr>
              <a:t>Green</a:t>
            </a:r>
            <a:r>
              <a:rPr lang="en-US" sz="3200" dirty="0"/>
              <a:t> / </a:t>
            </a:r>
            <a:r>
              <a:rPr lang="en-US" sz="3200" dirty="0">
                <a:solidFill>
                  <a:srgbClr val="FFC000"/>
                </a:solidFill>
              </a:rPr>
              <a:t>Yellow</a:t>
            </a:r>
            <a:r>
              <a:rPr lang="en-US" sz="3200" dirty="0"/>
              <a:t> Vein …..</a:t>
            </a:r>
            <a:br>
              <a:rPr lang="en-US" sz="3200" dirty="0"/>
            </a:br>
            <a:r>
              <a:rPr lang="en-US" sz="3200" dirty="0"/>
              <a:t>You Don’t Get Skin Loss and Serious Complications!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121884-71B6-B65E-2561-3EC6D119B0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57"/>
          <a:stretch/>
        </p:blipFill>
        <p:spPr>
          <a:xfrm>
            <a:off x="1076085" y="1863371"/>
            <a:ext cx="7438742" cy="31312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8898E4-5AB2-550D-5B2E-94DEC7F7F5AC}"/>
              </a:ext>
            </a:extLst>
          </p:cNvPr>
          <p:cNvSpPr txBox="1"/>
          <p:nvPr/>
        </p:nvSpPr>
        <p:spPr>
          <a:xfrm>
            <a:off x="1044429" y="5457039"/>
            <a:ext cx="10081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6991"/>
                </a:solidFill>
              </a:rPr>
              <a:t>CCHMC 2021-2026:   Zero Serious Skin Injuries ….</a:t>
            </a:r>
          </a:p>
          <a:p>
            <a:r>
              <a:rPr lang="en-US" dirty="0"/>
              <a:t>Exception: Intra Operative Mannitol RCA Case, OSH + I/O </a:t>
            </a:r>
            <a:r>
              <a:rPr lang="en-US" dirty="0" err="1"/>
              <a:t>CodeCase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565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C444-EDEB-31EC-29D6-5C8B05774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RN / MD Badge Cards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050DCB-AB4D-ED03-BD11-212F00586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6731" y="1873139"/>
            <a:ext cx="6329285" cy="31117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053787-D1C7-E6D8-E660-3D2F63E31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61" y="1620916"/>
            <a:ext cx="5440470" cy="405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52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s to Radiologists:…">
            <a:extLst>
              <a:ext uri="{FF2B5EF4-FFF2-40B4-BE49-F238E27FC236}">
                <a16:creationId xmlns:a16="http://schemas.microsoft.com/office/drawing/2014/main" id="{36B9042C-DD28-7C76-9A8F-36B04550CC5F}"/>
              </a:ext>
            </a:extLst>
          </p:cNvPr>
          <p:cNvSpPr txBox="1">
            <a:spLocks/>
          </p:cNvSpPr>
          <p:nvPr/>
        </p:nvSpPr>
        <p:spPr>
          <a:xfrm>
            <a:off x="4182039" y="1785108"/>
            <a:ext cx="6810931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 sz="2800">
                <a:solidFill>
                  <a:srgbClr val="4A452A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dirty="0">
                <a:solidFill>
                  <a:srgbClr val="4A452A"/>
                </a:solidFill>
                <a:latin typeface="Acumin Pro"/>
                <a:ea typeface="Acumin Pro"/>
                <a:cs typeface="Acumin Pro"/>
                <a:sym typeface="Acumin Pro"/>
              </a:rPr>
              <a:t>July 1 Questions to Radiologists: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rPr>
              <a:t>Is it CENTRAL?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rPr>
              <a:t>Is It SAFE to Use ?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endParaRPr lang="en-US" sz="1800" dirty="0">
              <a:solidFill>
                <a:srgbClr val="3A7559"/>
              </a:solidFill>
              <a:latin typeface="Acumin Pro"/>
              <a:ea typeface="Acumin Pro"/>
              <a:cs typeface="Acumin Pro"/>
              <a:sym typeface="Acumin Pro"/>
            </a:endParaRPr>
          </a:p>
          <a:p>
            <a:pPr>
              <a:spcBef>
                <a:spcPts val="600"/>
              </a:spcBef>
              <a:defRPr sz="2800">
                <a:solidFill>
                  <a:srgbClr val="4A452A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dirty="0">
                <a:solidFill>
                  <a:srgbClr val="4A452A"/>
                </a:solidFill>
                <a:latin typeface="Acumin Pro"/>
                <a:ea typeface="Acumin Pro"/>
                <a:cs typeface="Acumin Pro"/>
                <a:sym typeface="Acumin Pro"/>
              </a:rPr>
              <a:t>Depends…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rPr>
              <a:t>Medications Intended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rPr>
              <a:t>Duration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rPr>
              <a:t>Other Issues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endParaRPr lang="en-US" sz="1800" dirty="0">
              <a:solidFill>
                <a:srgbClr val="3A7559"/>
              </a:solidFill>
              <a:latin typeface="Acumin Pro"/>
              <a:ea typeface="Acumin Pro"/>
              <a:cs typeface="Acumin Pro"/>
              <a:sym typeface="Acumin Pro"/>
            </a:endParaRPr>
          </a:p>
          <a:p>
            <a:pPr marL="285750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2200" dirty="0">
                <a:solidFill>
                  <a:srgbClr val="002060"/>
                </a:solidFill>
                <a:latin typeface="Acumin Pro"/>
                <a:ea typeface="Acumin Pro"/>
                <a:cs typeface="Acumin Pro"/>
                <a:sym typeface="Acumin Pro"/>
              </a:rPr>
              <a:t>PICC tip in Brachiocephalic Vein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rPr>
              <a:t>2 Days of simple ABX and Fluids Remaining  </a:t>
            </a: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Wingdings" panose="05000000000000000000" pitchFamily="2" charset="2"/>
              </a:rPr>
              <a:t> </a:t>
            </a:r>
            <a:r>
              <a:rPr lang="en-US" sz="1800" dirty="0">
                <a:solidFill>
                  <a:srgbClr val="FFC000"/>
                </a:solidFill>
                <a:latin typeface="Acumin Pro"/>
                <a:ea typeface="Acumin Pro"/>
                <a:cs typeface="Acumin Pro"/>
                <a:sym typeface="Wingdings" panose="05000000000000000000" pitchFamily="2" charset="2"/>
              </a:rPr>
              <a:t>OK</a:t>
            </a:r>
          </a:p>
          <a:p>
            <a:pPr marL="742950" lvl="1" indent="-285750">
              <a:spcBef>
                <a:spcPts val="0"/>
              </a:spcBef>
              <a:defRPr sz="180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Acumin Pro"/>
              </a:defRPr>
            </a:pP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Wingdings" panose="05000000000000000000" pitchFamily="2" charset="2"/>
              </a:rPr>
              <a:t>6 Weeks of 1630 </a:t>
            </a:r>
            <a:r>
              <a:rPr lang="en-US" sz="1800" dirty="0" err="1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Wingdings" panose="05000000000000000000" pitchFamily="2" charset="2"/>
              </a:rPr>
              <a:t>mOsm</a:t>
            </a:r>
            <a:r>
              <a:rPr lang="en-US" sz="1800" dirty="0">
                <a:solidFill>
                  <a:srgbClr val="3A7559"/>
                </a:solidFill>
                <a:latin typeface="Acumin Pro"/>
                <a:ea typeface="Acumin Pro"/>
                <a:cs typeface="Acumin Pro"/>
                <a:sym typeface="Wingdings" panose="05000000000000000000" pitchFamily="2" charset="2"/>
              </a:rPr>
              <a:t> TPN    </a:t>
            </a:r>
            <a:r>
              <a:rPr lang="en-US" sz="1800" dirty="0">
                <a:solidFill>
                  <a:srgbClr val="FFC000"/>
                </a:solidFill>
                <a:latin typeface="Acumin Pro"/>
                <a:ea typeface="Acumin Pro"/>
                <a:cs typeface="Acumin Pro"/>
                <a:sym typeface="Wingdings" panose="05000000000000000000" pitchFamily="2" charset="2"/>
              </a:rPr>
              <a:t>NOT OK</a:t>
            </a:r>
            <a:endParaRPr lang="en-US" sz="1800" dirty="0">
              <a:solidFill>
                <a:srgbClr val="FFC000"/>
              </a:solidFill>
              <a:latin typeface="Acumin Pro"/>
              <a:ea typeface="Acumin Pro"/>
              <a:cs typeface="Acumin Pro"/>
              <a:sym typeface="Acumin Pro"/>
            </a:endParaRPr>
          </a:p>
        </p:txBody>
      </p:sp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097D8DEC-BC6F-FDA1-77EE-C8F5D4FA8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640" y="2067683"/>
            <a:ext cx="2401888" cy="37338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https://stopivharm.org">
            <a:extLst>
              <a:ext uri="{FF2B5EF4-FFF2-40B4-BE49-F238E27FC236}">
                <a16:creationId xmlns:a16="http://schemas.microsoft.com/office/drawing/2014/main" id="{BFF8A26E-BA82-A97E-A24C-D8A7E2F03089}"/>
              </a:ext>
            </a:extLst>
          </p:cNvPr>
          <p:cNvSpPr txBox="1"/>
          <p:nvPr/>
        </p:nvSpPr>
        <p:spPr>
          <a:xfrm>
            <a:off x="1292472" y="5899908"/>
            <a:ext cx="1325276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cumin Pro"/>
                <a:ea typeface="Acumin Pro"/>
                <a:cs typeface="Acumin Pro"/>
                <a:sym typeface="Acumin Pro"/>
                <a:hlinkClick r:id="rId3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/>
              </a:rPr>
              <a:t>https://stopivharm.org</a:t>
            </a:r>
          </a:p>
        </p:txBody>
      </p:sp>
      <p:sp>
        <p:nvSpPr>
          <p:cNvPr id="7" name="Replacing “CENTRAL” with FLOW">
            <a:extLst>
              <a:ext uri="{FF2B5EF4-FFF2-40B4-BE49-F238E27FC236}">
                <a16:creationId xmlns:a16="http://schemas.microsoft.com/office/drawing/2014/main" id="{D732056B-6A85-8FDF-44A6-D4A5187A7F82}"/>
              </a:ext>
            </a:extLst>
          </p:cNvPr>
          <p:cNvSpPr txBox="1"/>
          <p:nvPr/>
        </p:nvSpPr>
        <p:spPr>
          <a:xfrm>
            <a:off x="438397" y="1600957"/>
            <a:ext cx="354244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/>
              <a:t>Replacing “CENTRAL” with </a:t>
            </a:r>
            <a:r>
              <a:rPr lang="en-US" dirty="0"/>
              <a:t>"</a:t>
            </a:r>
            <a:r>
              <a:rPr dirty="0"/>
              <a:t>FLOW</a:t>
            </a:r>
            <a:r>
              <a:rPr lang="en-US" dirty="0"/>
              <a:t>"</a:t>
            </a:r>
            <a:endParaRPr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105D8D-CB78-6508-82C1-F8C7D573D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397" y="83025"/>
            <a:ext cx="10974238" cy="1325563"/>
          </a:xfrm>
        </p:spPr>
        <p:txBody>
          <a:bodyPr/>
          <a:lstStyle/>
          <a:p>
            <a:r>
              <a:rPr lang="en-US" dirty="0"/>
              <a:t>Flow Based Decision Making …</a:t>
            </a:r>
          </a:p>
        </p:txBody>
      </p:sp>
    </p:spTree>
    <p:extLst>
      <p:ext uri="{BB962C8B-B14F-4D97-AF65-F5344CB8AC3E}">
        <p14:creationId xmlns:p14="http://schemas.microsoft.com/office/powerpoint/2010/main" val="1249481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9750A-B30A-894E-FB1B-7C416FE4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So… “Where is the Tip of the Venous Access Device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8A751-2C16-768D-1D8E-96B7926BE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066959"/>
            <a:ext cx="7653776" cy="2111131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35C8A"/>
                </a:solidFill>
              </a:rPr>
              <a:t>What’s the Issue?</a:t>
            </a:r>
          </a:p>
          <a:p>
            <a:r>
              <a:rPr lang="en-US" dirty="0"/>
              <a:t>“The Bedside Nurses know what line is Arterial”</a:t>
            </a:r>
          </a:p>
          <a:p>
            <a:r>
              <a:rPr lang="en-US" dirty="0"/>
              <a:t>….But Does the CRNA?</a:t>
            </a:r>
          </a:p>
          <a:p>
            <a:r>
              <a:rPr lang="en-US" dirty="0"/>
              <a:t>….Does the MRI Tech . CT Tech / Nurse?</a:t>
            </a:r>
          </a:p>
          <a:p>
            <a:r>
              <a:rPr lang="en-US" dirty="0">
                <a:solidFill>
                  <a:srgbClr val="006991"/>
                </a:solidFill>
              </a:rPr>
              <a:t>“I know what meds I have on my IR /OR table”</a:t>
            </a:r>
          </a:p>
          <a:p>
            <a:pPr lvl="1"/>
            <a:r>
              <a:rPr lang="en-US" dirty="0">
                <a:solidFill>
                  <a:srgbClr val="006991"/>
                </a:solidFill>
              </a:rPr>
              <a:t>“Lets stop labelling medications in the OR”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CFF3CF-D760-E0DB-9539-2A08E6EE0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64" y="1440810"/>
            <a:ext cx="3101131" cy="23258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C125E5-4C42-908E-2203-260D0CCD6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78" y="1440810"/>
            <a:ext cx="3229763" cy="24223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C3F5B6-57FB-0665-DDCA-4189A8D8D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678" y="1440810"/>
            <a:ext cx="3568476" cy="4737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837EA9-8CDF-2C03-A59D-EF4826285C8A}"/>
              </a:ext>
            </a:extLst>
          </p:cNvPr>
          <p:cNvSpPr txBox="1"/>
          <p:nvPr/>
        </p:nvSpPr>
        <p:spPr>
          <a:xfrm>
            <a:off x="9521296" y="4688358"/>
            <a:ext cx="6543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321233-3FD5-3D2A-B2BC-114EE8575BC2}"/>
              </a:ext>
            </a:extLst>
          </p:cNvPr>
          <p:cNvSpPr txBox="1"/>
          <p:nvPr/>
        </p:nvSpPr>
        <p:spPr>
          <a:xfrm>
            <a:off x="10135090" y="4568116"/>
            <a:ext cx="6543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19BE57-F25F-B3B9-6FA5-EA2C9643CBE8}"/>
              </a:ext>
            </a:extLst>
          </p:cNvPr>
          <p:cNvSpPr txBox="1"/>
          <p:nvPr/>
        </p:nvSpPr>
        <p:spPr>
          <a:xfrm>
            <a:off x="10618622" y="3863132"/>
            <a:ext cx="6543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FF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804515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A9818-43CE-40B7-D96B-48CF26EFE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is Which ? </a:t>
            </a:r>
          </a:p>
        </p:txBody>
      </p:sp>
      <p:pic>
        <p:nvPicPr>
          <p:cNvPr id="5" name="x_x_x_Picture 1">
            <a:extLst>
              <a:ext uri="{FF2B5EF4-FFF2-40B4-BE49-F238E27FC236}">
                <a16:creationId xmlns:a16="http://schemas.microsoft.com/office/drawing/2014/main" id="{453F501C-7CD5-B358-3517-F3DFB9A99D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21" y="1808847"/>
            <a:ext cx="3263503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x_x_x_x_x_x__x0000_i1026">
            <a:extLst>
              <a:ext uri="{FF2B5EF4-FFF2-40B4-BE49-F238E27FC236}">
                <a16:creationId xmlns:a16="http://schemas.microsoft.com/office/drawing/2014/main" id="{F3D722EB-3249-FE6A-DC37-A36F5BB43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775" y="1976176"/>
            <a:ext cx="4956146" cy="376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255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07FF6-3032-2906-5A28-E2330E5E1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  How Do We Make it </a:t>
            </a:r>
            <a:r>
              <a:rPr lang="en-US" dirty="0">
                <a:solidFill>
                  <a:srgbClr val="FFCD34"/>
                </a:solidFill>
              </a:rPr>
              <a:t>SIMPLE</a:t>
            </a:r>
            <a:r>
              <a:rPr lang="en-US" dirty="0"/>
              <a:t> to Know Where a Device TIP is at the Bedside  ???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225F30-C16C-5DDF-6D2C-DF471BB1C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92" y="2002760"/>
            <a:ext cx="2092151" cy="2810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71AFFF-7299-8D43-ADCC-C04316E71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757" y="3107846"/>
            <a:ext cx="600821" cy="902134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850AD85-DDE4-82C9-FC4A-331D01E55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858571" y="2002760"/>
            <a:ext cx="2277794" cy="28415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A45A6E6-303A-6909-CB64-D2751513F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8162" y="2002760"/>
            <a:ext cx="2172830" cy="2841560"/>
          </a:xfrm>
          <a:prstGeom prst="rect">
            <a:avLst/>
          </a:prstGeom>
        </p:spPr>
      </p:pic>
      <p:pic>
        <p:nvPicPr>
          <p:cNvPr id="17" name="image.png" descr="image.png">
            <a:extLst>
              <a:ext uri="{FF2B5EF4-FFF2-40B4-BE49-F238E27FC236}">
                <a16:creationId xmlns:a16="http://schemas.microsoft.com/office/drawing/2014/main" id="{7A73054F-F813-586A-A913-1C5ACC633E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1009" y="2002760"/>
            <a:ext cx="2867177" cy="4457104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38860D4-CFFF-5705-328D-68F13F69A28C}"/>
              </a:ext>
            </a:extLst>
          </p:cNvPr>
          <p:cNvSpPr txBox="1"/>
          <p:nvPr/>
        </p:nvSpPr>
        <p:spPr>
          <a:xfrm>
            <a:off x="646771" y="5129561"/>
            <a:ext cx="67942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Concept: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Every CCHMC Venous </a:t>
            </a:r>
            <a:r>
              <a:rPr lang="en-US"/>
              <a:t>Device HUB has </a:t>
            </a:r>
            <a:r>
              <a:rPr lang="en-US" dirty="0"/>
              <a:t>a color label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Defines which Medications (RYG) can be given through each hub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Need for Bedside Staff to look up EPIC or Radiology reports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114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BC9A7-1506-E4DC-46CB-5DE3B566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Operational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6418C-ABDF-ABAB-04E4-3A7F6D154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52" y="1641067"/>
            <a:ext cx="10974238" cy="2113006"/>
          </a:xfrm>
        </p:spPr>
        <p:txBody>
          <a:bodyPr/>
          <a:lstStyle/>
          <a:p>
            <a:r>
              <a:rPr lang="en-US" dirty="0"/>
              <a:t>Who would place the labels?</a:t>
            </a:r>
          </a:p>
          <a:p>
            <a:r>
              <a:rPr lang="en-US" dirty="0"/>
              <a:t>How would Labels be available in the Units?</a:t>
            </a:r>
          </a:p>
          <a:p>
            <a:r>
              <a:rPr lang="en-US" dirty="0"/>
              <a:t>Education</a:t>
            </a:r>
          </a:p>
          <a:p>
            <a:r>
              <a:rPr lang="en-US" dirty="0"/>
              <a:t>What </a:t>
            </a:r>
            <a:r>
              <a:rPr lang="en-US" dirty="0" err="1"/>
              <a:t>happenes</a:t>
            </a:r>
            <a:r>
              <a:rPr lang="en-US" dirty="0"/>
              <a:t> if a PICC dressing change results in tip change?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2B0FAE-0230-CDBF-FD4C-C24C4B5F4B9C}"/>
              </a:ext>
            </a:extLst>
          </p:cNvPr>
          <p:cNvSpPr txBox="1">
            <a:spLocks/>
          </p:cNvSpPr>
          <p:nvPr/>
        </p:nvSpPr>
        <p:spPr>
          <a:xfrm>
            <a:off x="250931" y="5030015"/>
            <a:ext cx="109742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699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We Have Solved More Complex Problems</a:t>
            </a:r>
          </a:p>
          <a:p>
            <a:r>
              <a:rPr lang="en-US" dirty="0">
                <a:solidFill>
                  <a:srgbClr val="C00000"/>
                </a:solidFill>
              </a:rPr>
              <a:t>We Can Do This with a Team Approach…</a:t>
            </a:r>
          </a:p>
        </p:txBody>
      </p:sp>
    </p:spTree>
    <p:extLst>
      <p:ext uri="{BB962C8B-B14F-4D97-AF65-F5344CB8AC3E}">
        <p14:creationId xmlns:p14="http://schemas.microsoft.com/office/powerpoint/2010/main" val="1932014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6905-5666-FBF8-8523-4AA53D0D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Cincinnati Children’s Hospital and Medical Center</a:t>
            </a:r>
            <a:br>
              <a:rPr lang="en-US" sz="4000"/>
            </a:br>
            <a:r>
              <a:rPr lang="en-US" sz="3600"/>
              <a:t>Vascular Access Team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D4D886-40FC-6D10-F3CF-AD03191AE1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2968" y="1091914"/>
            <a:ext cx="5222622" cy="3583299"/>
          </a:xfrm>
          <a:prstGeom prst="rect">
            <a:avLst/>
          </a:prstGeom>
          <a:effectLst>
            <a:softEdge rad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01FB7C-99E7-36D5-14A3-64AC038BE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63" y="1650195"/>
            <a:ext cx="4530766" cy="3557609"/>
          </a:xfrm>
          <a:prstGeom prst="rect">
            <a:avLst/>
          </a:prstGeom>
          <a:effectLst>
            <a:softEdge rad="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65DF5F-0DC4-4ABC-1056-2B6BCA60C1C3}"/>
              </a:ext>
            </a:extLst>
          </p:cNvPr>
          <p:cNvSpPr/>
          <p:nvPr/>
        </p:nvSpPr>
        <p:spPr>
          <a:xfrm>
            <a:off x="3484689" y="4158279"/>
            <a:ext cx="5222622" cy="21100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accent1"/>
                </a:solidFill>
              </a:rPr>
              <a:t>VAT Total FTE: 47</a:t>
            </a:r>
          </a:p>
          <a:p>
            <a:pPr algn="ctr"/>
            <a:r>
              <a:rPr lang="en-US" b="1">
                <a:solidFill>
                  <a:schemeClr val="accent1"/>
                </a:solidFill>
              </a:rPr>
              <a:t>RN FTE: 38 or 52 RNs</a:t>
            </a:r>
          </a:p>
          <a:p>
            <a:pPr algn="ctr"/>
            <a:r>
              <a:rPr lang="en-US" b="1">
                <a:solidFill>
                  <a:schemeClr val="accent1"/>
                </a:solidFill>
              </a:rPr>
              <a:t>PICC RN FTE: 9 or 12 RNs</a:t>
            </a:r>
          </a:p>
          <a:p>
            <a:pPr algn="ctr"/>
            <a:r>
              <a:rPr lang="en-US" sz="1600" b="1">
                <a:solidFill>
                  <a:schemeClr val="accent1"/>
                </a:solidFill>
              </a:rPr>
              <a:t>VAT Members: </a:t>
            </a:r>
            <a:r>
              <a:rPr lang="en-US" sz="1600">
                <a:solidFill>
                  <a:schemeClr val="accent1"/>
                </a:solidFill>
              </a:rPr>
              <a:t>Director, Manager, Educator, RNs, PCAs and Child-Life Specialist</a:t>
            </a:r>
          </a:p>
          <a:p>
            <a:pPr algn="ctr"/>
            <a:r>
              <a:rPr lang="en-US" sz="1600">
                <a:solidFill>
                  <a:schemeClr val="accent1"/>
                </a:solidFill>
              </a:rPr>
              <a:t>Under Peri-Operative Services</a:t>
            </a:r>
          </a:p>
          <a:p>
            <a:pPr algn="ctr"/>
            <a:r>
              <a:rPr lang="en-US" sz="1600">
                <a:solidFill>
                  <a:schemeClr val="accent1"/>
                </a:solidFill>
              </a:rPr>
              <a:t>Medical Director, IR Attending</a:t>
            </a:r>
          </a:p>
        </p:txBody>
      </p:sp>
    </p:spTree>
    <p:extLst>
      <p:ext uri="{BB962C8B-B14F-4D97-AF65-F5344CB8AC3E}">
        <p14:creationId xmlns:p14="http://schemas.microsoft.com/office/powerpoint/2010/main" val="2067322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4E71C-8C62-2402-0818-652D09457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Thank You…Questions?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5F031E-0B37-75EC-3408-C512EF83C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761" r="2824"/>
          <a:stretch>
            <a:fillRect/>
          </a:stretch>
        </p:blipFill>
        <p:spPr>
          <a:xfrm>
            <a:off x="2746600" y="1562831"/>
            <a:ext cx="6240162" cy="450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84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9ECD2CB346A4597EEB00847C6DB8D" ma:contentTypeVersion="13" ma:contentTypeDescription="Create a new document." ma:contentTypeScope="" ma:versionID="96e1f96f1475c09bddb7239feb6e30bf">
  <xsd:schema xmlns:xsd="http://www.w3.org/2001/XMLSchema" xmlns:xs="http://www.w3.org/2001/XMLSchema" xmlns:p="http://schemas.microsoft.com/office/2006/metadata/properties" xmlns:ns2="7feb3197-f7b8-4891-b99b-b5c4ea96fbca" xmlns:ns3="b24cffed-0b68-401b-b09c-1e1886906cad" targetNamespace="http://schemas.microsoft.com/office/2006/metadata/properties" ma:root="true" ma:fieldsID="badb4a37c2b44a16de63dab5cc1da6e1" ns2:_="" ns3:_="">
    <xsd:import namespace="7feb3197-f7b8-4891-b99b-b5c4ea96fbca"/>
    <xsd:import namespace="b24cffed-0b68-401b-b09c-1e1886906c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b3197-f7b8-4891-b99b-b5c4ea96fb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2d91071-7f83-4d95-adf1-afbf13ebad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4cffed-0b68-401b-b09c-1e1886906ca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542ce2e-b2bb-4ad4-a78a-fa1823b97d42}" ma:internalName="TaxCatchAll" ma:showField="CatchAllData" ma:web="b24cffed-0b68-401b-b09c-1e1886906c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4cffed-0b68-401b-b09c-1e1886906cad" xsi:nil="true"/>
    <lcf76f155ced4ddcb4097134ff3c332f xmlns="7feb3197-f7b8-4891-b99b-b5c4ea96fbc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2807973-AD33-48BC-9E37-686C0D8951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07169A-2D3F-4401-B58F-5BEE54A732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eb3197-f7b8-4891-b99b-b5c4ea96fbca"/>
    <ds:schemaRef ds:uri="b24cffed-0b68-401b-b09c-1e1886906c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691217-394C-4FB6-A17B-A3313BAE21E0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b24cffed-0b68-401b-b09c-1e1886906cad"/>
    <ds:schemaRef ds:uri="http://purl.org/dc/dcmitype/"/>
    <ds:schemaRef ds:uri="7feb3197-f7b8-4891-b99b-b5c4ea96fbca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680254d4-278b-4aa1-aca8-c2600f79c533}" enabled="0" method="" siteId="{680254d4-278b-4aa1-aca8-c2600f79c53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3482</TotalTime>
  <Words>835</Words>
  <Application>Microsoft Office PowerPoint</Application>
  <PresentationFormat>Widescreen</PresentationFormat>
  <Paragraphs>128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Acumin Pro</vt:lpstr>
      <vt:lpstr>Aptos</vt:lpstr>
      <vt:lpstr>Aptos Display</vt:lpstr>
      <vt:lpstr>Arial</vt:lpstr>
      <vt:lpstr>Calibri</vt:lpstr>
      <vt:lpstr>Calibri Light</vt:lpstr>
      <vt:lpstr>NeueHaasGroteskDisp Pro</vt:lpstr>
      <vt:lpstr>Wingdings</vt:lpstr>
      <vt:lpstr>Office Theme</vt:lpstr>
      <vt:lpstr>Custom Design</vt:lpstr>
      <vt:lpstr>2_Custom Design</vt:lpstr>
      <vt:lpstr>1_Custom Design</vt:lpstr>
      <vt:lpstr>1_Office Theme</vt:lpstr>
      <vt:lpstr>PowerPoint Presentation</vt:lpstr>
      <vt:lpstr>PICC Tip Location: The Why Behind The Where</vt:lpstr>
      <vt:lpstr>Neil Johnson MB.BS.  M. Med. FRANZCR  Jamie Webb MSN, RNIV, Va-Bc</vt:lpstr>
      <vt:lpstr>CCHMC: We Need to Label Vascular Device Hubs… Device TIP POSITION is What Matters</vt:lpstr>
      <vt:lpstr>2009 …Unacceptable Injuries</vt:lpstr>
      <vt:lpstr>2009 …Unacceptable Injuries</vt:lpstr>
      <vt:lpstr>2009  … In the Beginning…….   CCHMC: PIV / PICC Safety / Improvement Work</vt:lpstr>
      <vt:lpstr>The INS PIV Grading Scale: CCHMC 2010</vt:lpstr>
      <vt:lpstr>The Safety Improvement “Problem”</vt:lpstr>
      <vt:lpstr>PowerPoint Presentation</vt:lpstr>
      <vt:lpstr>So……We….</vt:lpstr>
      <vt:lpstr>The Cincinnati “Bad Drug” List                 The INS List</vt:lpstr>
      <vt:lpstr>Why are Bad Drugs “Bad”? …It’s the Endothelium</vt:lpstr>
      <vt:lpstr>Fast Flow:  Dilutes Red Drugs and Protects Endothelium</vt:lpstr>
      <vt:lpstr>So….  We Created a RYG …VEIN Diagram</vt:lpstr>
      <vt:lpstr>If You Don’t Give Red Drugs into a Green / Yellow Vein ….. You Don’t Get Skin Loss and Serious Complications!</vt:lpstr>
      <vt:lpstr> RN / MD Badge Cards</vt:lpstr>
      <vt:lpstr>Flow Based Decision Making …</vt:lpstr>
      <vt:lpstr>So… “Where is the Tip of the Venous Access Device</vt:lpstr>
      <vt:lpstr>Which is Which ? </vt:lpstr>
      <vt:lpstr>So…  How Do We Make it SIMPLE to Know Where a Device TIP is at the Bedside  ???</vt:lpstr>
      <vt:lpstr>Many Operational Questions</vt:lpstr>
      <vt:lpstr>Cincinnati Children’s Hospital and Medical Center Vascular Access Team</vt:lpstr>
      <vt:lpstr>Thank You…Questions?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Brenna Thibault</dc:creator>
  <cp:lastModifiedBy>Johnson, Neil</cp:lastModifiedBy>
  <cp:revision>15</cp:revision>
  <dcterms:created xsi:type="dcterms:W3CDTF">2026-01-30T16:20:50Z</dcterms:created>
  <dcterms:modified xsi:type="dcterms:W3CDTF">2026-10-14T01:27:25Z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0x0101006F79ECD2CB346A4597EEB00847C6DB8D</vt:lpwstr>
  </property>
  <property fmtid="{D5CDD505-2E9C-101B-9397-08002B2CF9AE}" pid="3" name="MediaServiceImageTags">
    <vt:lpwstr/>
  </property>
</Properties>
</file>